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64" r:id="rId2"/>
  </p:sldMasterIdLst>
  <p:notesMasterIdLst>
    <p:notesMasterId r:id="rId25"/>
  </p:notesMasterIdLst>
  <p:handoutMasterIdLst>
    <p:handoutMasterId r:id="rId26"/>
  </p:handoutMasterIdLst>
  <p:sldIdLst>
    <p:sldId id="257" r:id="rId3"/>
    <p:sldId id="265" r:id="rId4"/>
    <p:sldId id="270" r:id="rId5"/>
    <p:sldId id="268" r:id="rId6"/>
    <p:sldId id="269" r:id="rId7"/>
    <p:sldId id="271" r:id="rId8"/>
    <p:sldId id="260" r:id="rId9"/>
    <p:sldId id="272" r:id="rId10"/>
    <p:sldId id="273" r:id="rId11"/>
    <p:sldId id="274" r:id="rId12"/>
    <p:sldId id="275" r:id="rId13"/>
    <p:sldId id="286" r:id="rId14"/>
    <p:sldId id="277" r:id="rId15"/>
    <p:sldId id="279" r:id="rId16"/>
    <p:sldId id="280" r:id="rId17"/>
    <p:sldId id="281" r:id="rId18"/>
    <p:sldId id="266" r:id="rId19"/>
    <p:sldId id="294" r:id="rId20"/>
    <p:sldId id="292" r:id="rId21"/>
    <p:sldId id="283" r:id="rId22"/>
    <p:sldId id="296" r:id="rId23"/>
    <p:sldId id="285" r:id="rId2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666">
          <p15:clr>
            <a:srgbClr val="A4A3A4"/>
          </p15:clr>
        </p15:guide>
        <p15:guide id="2" pos="1995">
          <p15:clr>
            <a:srgbClr val="A4A3A4"/>
          </p15:clr>
        </p15:guide>
        <p15:guide id="3" pos="289">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B792"/>
    <a:srgbClr val="5D4F6F"/>
    <a:srgbClr val="545E6B"/>
    <a:srgbClr val="DFE5E0"/>
    <a:srgbClr val="B0C0B5"/>
    <a:srgbClr val="5D7364"/>
    <a:srgbClr val="D7DFD9"/>
    <a:srgbClr val="CAD4CD"/>
    <a:srgbClr val="A1B5A7"/>
    <a:srgbClr val="ABBD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372" autoAdjust="0"/>
  </p:normalViewPr>
  <p:slideViewPr>
    <p:cSldViewPr snapToGrid="0" showGuides="1">
      <p:cViewPr>
        <p:scale>
          <a:sx n="82" d="100"/>
          <a:sy n="82" d="100"/>
        </p:scale>
        <p:origin x="1848" y="-96"/>
      </p:cViewPr>
      <p:guideLst>
        <p:guide orient="horz" pos="666"/>
        <p:guide pos="1995"/>
        <p:guide pos="289"/>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4" d="100"/>
          <a:sy n="84" d="100"/>
        </p:scale>
        <p:origin x="-376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377442-28E6-4E71-B6F3-A343AB7D2CFE}" type="doc">
      <dgm:prSet loTypeId="urn:microsoft.com/office/officeart/2005/8/layout/radial1" loCatId="relationship" qsTypeId="urn:microsoft.com/office/officeart/2005/8/quickstyle/simple1" qsCatId="simple" csTypeId="urn:microsoft.com/office/officeart/2005/8/colors/accent1_2" csCatId="accent1"/>
      <dgm:spPr/>
    </dgm:pt>
    <dgm:pt modelId="{DF8D4C8A-B28C-484B-B727-CBB3D98D3C1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1" u="none" strike="noStrike" cap="none" normalizeH="0" baseline="0" dirty="0">
              <a:ln>
                <a:noFill/>
              </a:ln>
              <a:solidFill>
                <a:schemeClr val="bg1"/>
              </a:solidFill>
              <a:effectLst/>
              <a:latin typeface="+mn-lt"/>
            </a:rPr>
            <a:t>Officer</a:t>
          </a:r>
        </a:p>
      </dgm:t>
    </dgm:pt>
    <dgm:pt modelId="{E74B1D9F-1E3B-4948-824D-98A7459E787D}" type="parTrans" cxnId="{1450B9A5-CFB8-49AD-989D-47D00E778FE7}">
      <dgm:prSet/>
      <dgm:spPr/>
      <dgm:t>
        <a:bodyPr/>
        <a:lstStyle/>
        <a:p>
          <a:endParaRPr lang="en-US"/>
        </a:p>
      </dgm:t>
    </dgm:pt>
    <dgm:pt modelId="{DBBB6D8F-F18D-40F1-93F2-742C489C1566}" type="sibTrans" cxnId="{1450B9A5-CFB8-49AD-989D-47D00E778FE7}">
      <dgm:prSet/>
      <dgm:spPr/>
      <dgm:t>
        <a:bodyPr/>
        <a:lstStyle/>
        <a:p>
          <a:endParaRPr lang="en-US"/>
        </a:p>
      </dgm:t>
    </dgm:pt>
    <dgm:pt modelId="{688F351D-F9FF-4300-9891-6434417AEB5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sng" strike="noStrike" cap="none" normalizeH="0" baseline="0" dirty="0">
              <a:ln>
                <a:noFill/>
              </a:ln>
              <a:solidFill>
                <a:schemeClr val="bg1"/>
              </a:solidFill>
              <a:effectLst/>
              <a:latin typeface="+mn-lt"/>
            </a:rPr>
            <a:t>Coverage 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bg1"/>
              </a:solidFill>
              <a:effectLst/>
              <a:latin typeface="+mn-lt"/>
            </a:rPr>
            <a:t>Administrative</a:t>
          </a:r>
        </a:p>
      </dgm:t>
    </dgm:pt>
    <dgm:pt modelId="{3492C7B2-1176-4D24-ACB0-0B99E1168812}" type="parTrans" cxnId="{00A7E668-C8EA-420F-AB2D-7AF7A72DB51D}">
      <dgm:prSet/>
      <dgm:spPr/>
      <dgm:t>
        <a:bodyPr/>
        <a:lstStyle/>
        <a:p>
          <a:endParaRPr lang="en-US" dirty="0"/>
        </a:p>
      </dgm:t>
    </dgm:pt>
    <dgm:pt modelId="{5F0ADF87-1EED-4584-9234-BC5367EE97F9}" type="sibTrans" cxnId="{00A7E668-C8EA-420F-AB2D-7AF7A72DB51D}">
      <dgm:prSet/>
      <dgm:spPr/>
      <dgm:t>
        <a:bodyPr/>
        <a:lstStyle/>
        <a:p>
          <a:endParaRPr lang="en-US"/>
        </a:p>
      </dgm:t>
    </dgm:pt>
    <dgm:pt modelId="{40EFD2DD-345E-4AC5-964B-54F4460C476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sng" strike="noStrike" cap="none" normalizeH="0" baseline="0" dirty="0">
              <a:ln>
                <a:noFill/>
              </a:ln>
              <a:solidFill>
                <a:schemeClr val="bg1"/>
              </a:solidFill>
              <a:effectLst/>
              <a:latin typeface="+mn-lt"/>
            </a:rPr>
            <a:t>Coverage B</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bg1"/>
              </a:solidFill>
              <a:effectLst/>
              <a:latin typeface="+mn-lt"/>
            </a:rPr>
            <a:t>Civil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bg1"/>
              </a:solidFill>
              <a:effectLst/>
              <a:latin typeface="+mn-lt"/>
            </a:rPr>
            <a:t>(Excess Basis)</a:t>
          </a:r>
        </a:p>
      </dgm:t>
    </dgm:pt>
    <dgm:pt modelId="{1B183E05-144E-455A-A541-BA58F74318FF}" type="parTrans" cxnId="{65A5BDCB-88B3-462F-8411-D53688B028A4}">
      <dgm:prSet/>
      <dgm:spPr/>
      <dgm:t>
        <a:bodyPr/>
        <a:lstStyle/>
        <a:p>
          <a:endParaRPr lang="en-US" dirty="0"/>
        </a:p>
      </dgm:t>
    </dgm:pt>
    <dgm:pt modelId="{C1E51A8A-15D6-4CE1-9023-F36ABCAAB011}" type="sibTrans" cxnId="{65A5BDCB-88B3-462F-8411-D53688B028A4}">
      <dgm:prSet/>
      <dgm:spPr/>
      <dgm:t>
        <a:bodyPr/>
        <a:lstStyle/>
        <a:p>
          <a:endParaRPr lang="en-US"/>
        </a:p>
      </dgm:t>
    </dgm:pt>
    <dgm:pt modelId="{5265B802-8B26-407D-B78F-7FA11300731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sng" strike="noStrike" cap="none" normalizeH="0" baseline="0" dirty="0">
              <a:ln>
                <a:noFill/>
              </a:ln>
              <a:solidFill>
                <a:schemeClr val="bg1"/>
              </a:solidFill>
              <a:effectLst/>
              <a:latin typeface="+mn-lt"/>
            </a:rPr>
            <a:t>Coverage 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bg1"/>
              </a:solidFill>
              <a:effectLst/>
              <a:latin typeface="+mn-lt"/>
            </a:rPr>
            <a:t>Criminal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bg1"/>
              </a:solidFill>
              <a:effectLst/>
              <a:latin typeface="+mn-lt"/>
            </a:rPr>
            <a:t>(Excess Basis)</a:t>
          </a:r>
        </a:p>
      </dgm:t>
    </dgm:pt>
    <dgm:pt modelId="{118DB6A9-7E54-4559-87A9-0025493D93CF}" type="parTrans" cxnId="{F601CF5F-9AA4-44D3-BADC-28DE86E74176}">
      <dgm:prSet/>
      <dgm:spPr/>
      <dgm:t>
        <a:bodyPr/>
        <a:lstStyle/>
        <a:p>
          <a:endParaRPr lang="en-US" dirty="0"/>
        </a:p>
      </dgm:t>
    </dgm:pt>
    <dgm:pt modelId="{576BE31B-DB48-4EC8-BCE8-36EBE8DA21A7}" type="sibTrans" cxnId="{F601CF5F-9AA4-44D3-BADC-28DE86E74176}">
      <dgm:prSet/>
      <dgm:spPr/>
      <dgm:t>
        <a:bodyPr/>
        <a:lstStyle/>
        <a:p>
          <a:endParaRPr lang="en-US"/>
        </a:p>
      </dgm:t>
    </dgm:pt>
    <dgm:pt modelId="{1576EF6A-95E9-4F97-BD97-76E9B9BE5EB4}" type="pres">
      <dgm:prSet presAssocID="{51377442-28E6-4E71-B6F3-A343AB7D2CFE}" presName="cycle" presStyleCnt="0">
        <dgm:presLayoutVars>
          <dgm:chMax val="1"/>
          <dgm:dir/>
          <dgm:animLvl val="ctr"/>
          <dgm:resizeHandles val="exact"/>
        </dgm:presLayoutVars>
      </dgm:prSet>
      <dgm:spPr/>
    </dgm:pt>
    <dgm:pt modelId="{C700478A-B32D-449B-8FCD-A4D3054EBC7E}" type="pres">
      <dgm:prSet presAssocID="{DF8D4C8A-B28C-484B-B727-CBB3D98D3C16}" presName="centerShape" presStyleLbl="node0" presStyleIdx="0" presStyleCnt="1"/>
      <dgm:spPr/>
    </dgm:pt>
    <dgm:pt modelId="{DDE47B48-2166-4BA1-8A8D-51A22FFD98A8}" type="pres">
      <dgm:prSet presAssocID="{3492C7B2-1176-4D24-ACB0-0B99E1168812}" presName="Name9" presStyleLbl="parChTrans1D2" presStyleIdx="0" presStyleCnt="3"/>
      <dgm:spPr/>
    </dgm:pt>
    <dgm:pt modelId="{35296C8A-CB2F-4FE7-9EB7-045774BC1862}" type="pres">
      <dgm:prSet presAssocID="{3492C7B2-1176-4D24-ACB0-0B99E1168812}" presName="connTx" presStyleLbl="parChTrans1D2" presStyleIdx="0" presStyleCnt="3"/>
      <dgm:spPr/>
    </dgm:pt>
    <dgm:pt modelId="{C57DACFA-B4F7-4D08-8F68-4575545DD131}" type="pres">
      <dgm:prSet presAssocID="{688F351D-F9FF-4300-9891-6434417AEB56}" presName="node" presStyleLbl="node1" presStyleIdx="0" presStyleCnt="3">
        <dgm:presLayoutVars>
          <dgm:bulletEnabled val="1"/>
        </dgm:presLayoutVars>
      </dgm:prSet>
      <dgm:spPr/>
    </dgm:pt>
    <dgm:pt modelId="{EE9F7170-70F1-4061-8287-458333795A3C}" type="pres">
      <dgm:prSet presAssocID="{1B183E05-144E-455A-A541-BA58F74318FF}" presName="Name9" presStyleLbl="parChTrans1D2" presStyleIdx="1" presStyleCnt="3"/>
      <dgm:spPr/>
    </dgm:pt>
    <dgm:pt modelId="{DBF3E1E8-FFB9-488A-81C6-F9AA78D2E36D}" type="pres">
      <dgm:prSet presAssocID="{1B183E05-144E-455A-A541-BA58F74318FF}" presName="connTx" presStyleLbl="parChTrans1D2" presStyleIdx="1" presStyleCnt="3"/>
      <dgm:spPr/>
    </dgm:pt>
    <dgm:pt modelId="{560E1CAC-87E7-4DA1-8311-EC7D0516FF3A}" type="pres">
      <dgm:prSet presAssocID="{40EFD2DD-345E-4AC5-964B-54F4460C4760}" presName="node" presStyleLbl="node1" presStyleIdx="1" presStyleCnt="3">
        <dgm:presLayoutVars>
          <dgm:bulletEnabled val="1"/>
        </dgm:presLayoutVars>
      </dgm:prSet>
      <dgm:spPr/>
    </dgm:pt>
    <dgm:pt modelId="{B7F6A4C5-6F12-4D92-9B6C-EDF066B6896D}" type="pres">
      <dgm:prSet presAssocID="{118DB6A9-7E54-4559-87A9-0025493D93CF}" presName="Name9" presStyleLbl="parChTrans1D2" presStyleIdx="2" presStyleCnt="3"/>
      <dgm:spPr/>
    </dgm:pt>
    <dgm:pt modelId="{D2BD060C-BC6E-496D-898B-CF5A6BCB96CB}" type="pres">
      <dgm:prSet presAssocID="{118DB6A9-7E54-4559-87A9-0025493D93CF}" presName="connTx" presStyleLbl="parChTrans1D2" presStyleIdx="2" presStyleCnt="3"/>
      <dgm:spPr/>
    </dgm:pt>
    <dgm:pt modelId="{C8645ACA-43CC-41F7-8416-F6D97375F439}" type="pres">
      <dgm:prSet presAssocID="{5265B802-8B26-407D-B78F-7FA11300731B}" presName="node" presStyleLbl="node1" presStyleIdx="2" presStyleCnt="3">
        <dgm:presLayoutVars>
          <dgm:bulletEnabled val="1"/>
        </dgm:presLayoutVars>
      </dgm:prSet>
      <dgm:spPr/>
    </dgm:pt>
  </dgm:ptLst>
  <dgm:cxnLst>
    <dgm:cxn modelId="{1075FA06-1021-4940-82EF-E1E8E5EA57B3}" type="presOf" srcId="{1B183E05-144E-455A-A541-BA58F74318FF}" destId="{EE9F7170-70F1-4061-8287-458333795A3C}" srcOrd="0" destOrd="0" presId="urn:microsoft.com/office/officeart/2005/8/layout/radial1"/>
    <dgm:cxn modelId="{F92E0B09-288E-4E92-9F6D-4839419B9168}" type="presOf" srcId="{688F351D-F9FF-4300-9891-6434417AEB56}" destId="{C57DACFA-B4F7-4D08-8F68-4575545DD131}" srcOrd="0" destOrd="0" presId="urn:microsoft.com/office/officeart/2005/8/layout/radial1"/>
    <dgm:cxn modelId="{52336F1A-645E-43BC-A415-E02DA1B26492}" type="presOf" srcId="{118DB6A9-7E54-4559-87A9-0025493D93CF}" destId="{B7F6A4C5-6F12-4D92-9B6C-EDF066B6896D}" srcOrd="0" destOrd="0" presId="urn:microsoft.com/office/officeart/2005/8/layout/radial1"/>
    <dgm:cxn modelId="{F601CF5F-9AA4-44D3-BADC-28DE86E74176}" srcId="{DF8D4C8A-B28C-484B-B727-CBB3D98D3C16}" destId="{5265B802-8B26-407D-B78F-7FA11300731B}" srcOrd="2" destOrd="0" parTransId="{118DB6A9-7E54-4559-87A9-0025493D93CF}" sibTransId="{576BE31B-DB48-4EC8-BCE8-36EBE8DA21A7}"/>
    <dgm:cxn modelId="{ACEC1245-E852-43D7-AFBF-86C7BC0CD98C}" type="presOf" srcId="{3492C7B2-1176-4D24-ACB0-0B99E1168812}" destId="{35296C8A-CB2F-4FE7-9EB7-045774BC1862}" srcOrd="1" destOrd="0" presId="urn:microsoft.com/office/officeart/2005/8/layout/radial1"/>
    <dgm:cxn modelId="{4BBC3F68-D3F9-4703-8283-E0B6FB05E1CA}" type="presOf" srcId="{118DB6A9-7E54-4559-87A9-0025493D93CF}" destId="{D2BD060C-BC6E-496D-898B-CF5A6BCB96CB}" srcOrd="1" destOrd="0" presId="urn:microsoft.com/office/officeart/2005/8/layout/radial1"/>
    <dgm:cxn modelId="{00A7E668-C8EA-420F-AB2D-7AF7A72DB51D}" srcId="{DF8D4C8A-B28C-484B-B727-CBB3D98D3C16}" destId="{688F351D-F9FF-4300-9891-6434417AEB56}" srcOrd="0" destOrd="0" parTransId="{3492C7B2-1176-4D24-ACB0-0B99E1168812}" sibTransId="{5F0ADF87-1EED-4584-9234-BC5367EE97F9}"/>
    <dgm:cxn modelId="{B01AD88F-4988-4D69-9F07-3AB74E394DAC}" type="presOf" srcId="{40EFD2DD-345E-4AC5-964B-54F4460C4760}" destId="{560E1CAC-87E7-4DA1-8311-EC7D0516FF3A}" srcOrd="0" destOrd="0" presId="urn:microsoft.com/office/officeart/2005/8/layout/radial1"/>
    <dgm:cxn modelId="{570ADE92-AE72-49C7-8E0C-334CE34EC240}" type="presOf" srcId="{DF8D4C8A-B28C-484B-B727-CBB3D98D3C16}" destId="{C700478A-B32D-449B-8FCD-A4D3054EBC7E}" srcOrd="0" destOrd="0" presId="urn:microsoft.com/office/officeart/2005/8/layout/radial1"/>
    <dgm:cxn modelId="{52869E98-5115-4F79-B0EE-D4A7E39477C0}" type="presOf" srcId="{51377442-28E6-4E71-B6F3-A343AB7D2CFE}" destId="{1576EF6A-95E9-4F97-BD97-76E9B9BE5EB4}" srcOrd="0" destOrd="0" presId="urn:microsoft.com/office/officeart/2005/8/layout/radial1"/>
    <dgm:cxn modelId="{1450B9A5-CFB8-49AD-989D-47D00E778FE7}" srcId="{51377442-28E6-4E71-B6F3-A343AB7D2CFE}" destId="{DF8D4C8A-B28C-484B-B727-CBB3D98D3C16}" srcOrd="0" destOrd="0" parTransId="{E74B1D9F-1E3B-4948-824D-98A7459E787D}" sibTransId="{DBBB6D8F-F18D-40F1-93F2-742C489C1566}"/>
    <dgm:cxn modelId="{65A5BDCB-88B3-462F-8411-D53688B028A4}" srcId="{DF8D4C8A-B28C-484B-B727-CBB3D98D3C16}" destId="{40EFD2DD-345E-4AC5-964B-54F4460C4760}" srcOrd="1" destOrd="0" parTransId="{1B183E05-144E-455A-A541-BA58F74318FF}" sibTransId="{C1E51A8A-15D6-4CE1-9023-F36ABCAAB011}"/>
    <dgm:cxn modelId="{BBEDA2D1-8C8B-4243-9010-1D14E941558E}" type="presOf" srcId="{5265B802-8B26-407D-B78F-7FA11300731B}" destId="{C8645ACA-43CC-41F7-8416-F6D97375F439}" srcOrd="0" destOrd="0" presId="urn:microsoft.com/office/officeart/2005/8/layout/radial1"/>
    <dgm:cxn modelId="{FA87E0D1-183C-4C99-8D16-9A71B770897F}" type="presOf" srcId="{1B183E05-144E-455A-A541-BA58F74318FF}" destId="{DBF3E1E8-FFB9-488A-81C6-F9AA78D2E36D}" srcOrd="1" destOrd="0" presId="urn:microsoft.com/office/officeart/2005/8/layout/radial1"/>
    <dgm:cxn modelId="{F579D3FE-7ACD-4618-89D1-162450E71B5A}" type="presOf" srcId="{3492C7B2-1176-4D24-ACB0-0B99E1168812}" destId="{DDE47B48-2166-4BA1-8A8D-51A22FFD98A8}" srcOrd="0" destOrd="0" presId="urn:microsoft.com/office/officeart/2005/8/layout/radial1"/>
    <dgm:cxn modelId="{32BE1ABB-0A00-4600-BD88-99DBD014F39C}" type="presParOf" srcId="{1576EF6A-95E9-4F97-BD97-76E9B9BE5EB4}" destId="{C700478A-B32D-449B-8FCD-A4D3054EBC7E}" srcOrd="0" destOrd="0" presId="urn:microsoft.com/office/officeart/2005/8/layout/radial1"/>
    <dgm:cxn modelId="{1936A478-CAA5-47AD-8E0F-F2CBFD93DD1E}" type="presParOf" srcId="{1576EF6A-95E9-4F97-BD97-76E9B9BE5EB4}" destId="{DDE47B48-2166-4BA1-8A8D-51A22FFD98A8}" srcOrd="1" destOrd="0" presId="urn:microsoft.com/office/officeart/2005/8/layout/radial1"/>
    <dgm:cxn modelId="{E1E81878-23B4-4D87-B21E-179F0DFC4803}" type="presParOf" srcId="{DDE47B48-2166-4BA1-8A8D-51A22FFD98A8}" destId="{35296C8A-CB2F-4FE7-9EB7-045774BC1862}" srcOrd="0" destOrd="0" presId="urn:microsoft.com/office/officeart/2005/8/layout/radial1"/>
    <dgm:cxn modelId="{CF04FA8E-B0C1-4086-B0E0-DA99CF9F884E}" type="presParOf" srcId="{1576EF6A-95E9-4F97-BD97-76E9B9BE5EB4}" destId="{C57DACFA-B4F7-4D08-8F68-4575545DD131}" srcOrd="2" destOrd="0" presId="urn:microsoft.com/office/officeart/2005/8/layout/radial1"/>
    <dgm:cxn modelId="{42C68B52-F732-42FA-A527-FEFC07EF3204}" type="presParOf" srcId="{1576EF6A-95E9-4F97-BD97-76E9B9BE5EB4}" destId="{EE9F7170-70F1-4061-8287-458333795A3C}" srcOrd="3" destOrd="0" presId="urn:microsoft.com/office/officeart/2005/8/layout/radial1"/>
    <dgm:cxn modelId="{ED5DACC4-2135-4C87-9A77-4E834856AB44}" type="presParOf" srcId="{EE9F7170-70F1-4061-8287-458333795A3C}" destId="{DBF3E1E8-FFB9-488A-81C6-F9AA78D2E36D}" srcOrd="0" destOrd="0" presId="urn:microsoft.com/office/officeart/2005/8/layout/radial1"/>
    <dgm:cxn modelId="{AB164D71-938F-463C-A238-BCE3925911F1}" type="presParOf" srcId="{1576EF6A-95E9-4F97-BD97-76E9B9BE5EB4}" destId="{560E1CAC-87E7-4DA1-8311-EC7D0516FF3A}" srcOrd="4" destOrd="0" presId="urn:microsoft.com/office/officeart/2005/8/layout/radial1"/>
    <dgm:cxn modelId="{D308E9D3-055E-423A-985E-41E234DD1D65}" type="presParOf" srcId="{1576EF6A-95E9-4F97-BD97-76E9B9BE5EB4}" destId="{B7F6A4C5-6F12-4D92-9B6C-EDF066B6896D}" srcOrd="5" destOrd="0" presId="urn:microsoft.com/office/officeart/2005/8/layout/radial1"/>
    <dgm:cxn modelId="{B1101D10-E949-4AE3-B44B-7DD0E4CC23C3}" type="presParOf" srcId="{B7F6A4C5-6F12-4D92-9B6C-EDF066B6896D}" destId="{D2BD060C-BC6E-496D-898B-CF5A6BCB96CB}" srcOrd="0" destOrd="0" presId="urn:microsoft.com/office/officeart/2005/8/layout/radial1"/>
    <dgm:cxn modelId="{97AEFD57-8BCC-45EA-94F7-58D74EBE51FD}" type="presParOf" srcId="{1576EF6A-95E9-4F97-BD97-76E9B9BE5EB4}" destId="{C8645ACA-43CC-41F7-8416-F6D97375F439}"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0478A-B32D-449B-8FCD-A4D3054EBC7E}">
      <dsp:nvSpPr>
        <dsp:cNvPr id="0" name=""/>
        <dsp:cNvSpPr/>
      </dsp:nvSpPr>
      <dsp:spPr>
        <a:xfrm>
          <a:off x="1585593" y="1658929"/>
          <a:ext cx="1263210" cy="12632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0" i="1" u="none" strike="noStrike" kern="1200" cap="none" normalizeH="0" baseline="0" dirty="0">
              <a:ln>
                <a:noFill/>
              </a:ln>
              <a:solidFill>
                <a:schemeClr val="bg1"/>
              </a:solidFill>
              <a:effectLst/>
              <a:latin typeface="+mn-lt"/>
            </a:rPr>
            <a:t>Officer</a:t>
          </a:r>
        </a:p>
      </dsp:txBody>
      <dsp:txXfrm>
        <a:off x="1770586" y="1843922"/>
        <a:ext cx="893224" cy="893224"/>
      </dsp:txXfrm>
    </dsp:sp>
    <dsp:sp modelId="{DDE47B48-2166-4BA1-8A8D-51A22FFD98A8}">
      <dsp:nvSpPr>
        <dsp:cNvPr id="0" name=""/>
        <dsp:cNvSpPr/>
      </dsp:nvSpPr>
      <dsp:spPr>
        <a:xfrm rot="16200000">
          <a:off x="2026347" y="1442440"/>
          <a:ext cx="381702" cy="51275"/>
        </a:xfrm>
        <a:custGeom>
          <a:avLst/>
          <a:gdLst/>
          <a:ahLst/>
          <a:cxnLst/>
          <a:rect l="0" t="0" r="0" b="0"/>
          <a:pathLst>
            <a:path>
              <a:moveTo>
                <a:pt x="0" y="25637"/>
              </a:moveTo>
              <a:lnTo>
                <a:pt x="381702" y="256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207655" y="1458535"/>
        <a:ext cx="19085" cy="19085"/>
      </dsp:txXfrm>
    </dsp:sp>
    <dsp:sp modelId="{C57DACFA-B4F7-4D08-8F68-4575545DD131}">
      <dsp:nvSpPr>
        <dsp:cNvPr id="0" name=""/>
        <dsp:cNvSpPr/>
      </dsp:nvSpPr>
      <dsp:spPr>
        <a:xfrm>
          <a:off x="1585593" y="14016"/>
          <a:ext cx="1263210" cy="12632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sng" strike="noStrike" kern="1200" cap="none" normalizeH="0" baseline="0" dirty="0">
              <a:ln>
                <a:noFill/>
              </a:ln>
              <a:solidFill>
                <a:schemeClr val="bg1"/>
              </a:solidFill>
              <a:effectLst/>
              <a:latin typeface="+mn-lt"/>
            </a:rPr>
            <a:t>Coverage 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a:ln>
                <a:noFill/>
              </a:ln>
              <a:solidFill>
                <a:schemeClr val="bg1"/>
              </a:solidFill>
              <a:effectLst/>
              <a:latin typeface="+mn-lt"/>
            </a:rPr>
            <a:t>Administrative</a:t>
          </a:r>
        </a:p>
      </dsp:txBody>
      <dsp:txXfrm>
        <a:off x="1770586" y="199009"/>
        <a:ext cx="893224" cy="893224"/>
      </dsp:txXfrm>
    </dsp:sp>
    <dsp:sp modelId="{EE9F7170-70F1-4061-8287-458333795A3C}">
      <dsp:nvSpPr>
        <dsp:cNvPr id="0" name=""/>
        <dsp:cNvSpPr/>
      </dsp:nvSpPr>
      <dsp:spPr>
        <a:xfrm rot="1800000">
          <a:off x="2738615" y="2676125"/>
          <a:ext cx="381702" cy="51275"/>
        </a:xfrm>
        <a:custGeom>
          <a:avLst/>
          <a:gdLst/>
          <a:ahLst/>
          <a:cxnLst/>
          <a:rect l="0" t="0" r="0" b="0"/>
          <a:pathLst>
            <a:path>
              <a:moveTo>
                <a:pt x="0" y="25637"/>
              </a:moveTo>
              <a:lnTo>
                <a:pt x="381702" y="256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919924" y="2692220"/>
        <a:ext cx="19085" cy="19085"/>
      </dsp:txXfrm>
    </dsp:sp>
    <dsp:sp modelId="{560E1CAC-87E7-4DA1-8311-EC7D0516FF3A}">
      <dsp:nvSpPr>
        <dsp:cNvPr id="0" name=""/>
        <dsp:cNvSpPr/>
      </dsp:nvSpPr>
      <dsp:spPr>
        <a:xfrm>
          <a:off x="3010129" y="2481386"/>
          <a:ext cx="1263210" cy="12632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sng" strike="noStrike" kern="1200" cap="none" normalizeH="0" baseline="0" dirty="0">
              <a:ln>
                <a:noFill/>
              </a:ln>
              <a:solidFill>
                <a:schemeClr val="bg1"/>
              </a:solidFill>
              <a:effectLst/>
              <a:latin typeface="+mn-lt"/>
            </a:rPr>
            <a:t>Coverage B</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a:ln>
                <a:noFill/>
              </a:ln>
              <a:solidFill>
                <a:schemeClr val="bg1"/>
              </a:solidFill>
              <a:effectLst/>
              <a:latin typeface="+mn-lt"/>
            </a:rPr>
            <a:t>Civil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a:ln>
                <a:noFill/>
              </a:ln>
              <a:solidFill>
                <a:schemeClr val="bg1"/>
              </a:solidFill>
              <a:effectLst/>
              <a:latin typeface="+mn-lt"/>
            </a:rPr>
            <a:t>(Excess Basis)</a:t>
          </a:r>
        </a:p>
      </dsp:txBody>
      <dsp:txXfrm>
        <a:off x="3195122" y="2666379"/>
        <a:ext cx="893224" cy="893224"/>
      </dsp:txXfrm>
    </dsp:sp>
    <dsp:sp modelId="{B7F6A4C5-6F12-4D92-9B6C-EDF066B6896D}">
      <dsp:nvSpPr>
        <dsp:cNvPr id="0" name=""/>
        <dsp:cNvSpPr/>
      </dsp:nvSpPr>
      <dsp:spPr>
        <a:xfrm rot="9000000">
          <a:off x="1314078" y="2676125"/>
          <a:ext cx="381702" cy="51275"/>
        </a:xfrm>
        <a:custGeom>
          <a:avLst/>
          <a:gdLst/>
          <a:ahLst/>
          <a:cxnLst/>
          <a:rect l="0" t="0" r="0" b="0"/>
          <a:pathLst>
            <a:path>
              <a:moveTo>
                <a:pt x="0" y="25637"/>
              </a:moveTo>
              <a:lnTo>
                <a:pt x="381702" y="256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1495387" y="2692220"/>
        <a:ext cx="19085" cy="19085"/>
      </dsp:txXfrm>
    </dsp:sp>
    <dsp:sp modelId="{C8645ACA-43CC-41F7-8416-F6D97375F439}">
      <dsp:nvSpPr>
        <dsp:cNvPr id="0" name=""/>
        <dsp:cNvSpPr/>
      </dsp:nvSpPr>
      <dsp:spPr>
        <a:xfrm>
          <a:off x="161056" y="2481386"/>
          <a:ext cx="1263210" cy="12632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sng" strike="noStrike" kern="1200" cap="none" normalizeH="0" baseline="0" dirty="0">
              <a:ln>
                <a:noFill/>
              </a:ln>
              <a:solidFill>
                <a:schemeClr val="bg1"/>
              </a:solidFill>
              <a:effectLst/>
              <a:latin typeface="+mn-lt"/>
            </a:rPr>
            <a:t>Coverage 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a:ln>
                <a:noFill/>
              </a:ln>
              <a:solidFill>
                <a:schemeClr val="bg1"/>
              </a:solidFill>
              <a:effectLst/>
              <a:latin typeface="+mn-lt"/>
            </a:rPr>
            <a:t>Criminal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a:ln>
                <a:noFill/>
              </a:ln>
              <a:solidFill>
                <a:schemeClr val="bg1"/>
              </a:solidFill>
              <a:effectLst/>
              <a:latin typeface="+mn-lt"/>
            </a:rPr>
            <a:t>(Excess Basis)</a:t>
          </a:r>
        </a:p>
      </dsp:txBody>
      <dsp:txXfrm>
        <a:off x="346049" y="2666379"/>
        <a:ext cx="893224" cy="89322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17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17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17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B2619AD-4E0C-44AD-9B8B-F147E3703182}" type="slidenum">
              <a:rPr lang="en-US"/>
              <a:pPr>
                <a:defRPr/>
              </a:pPr>
              <a:t>‹#›</a:t>
            </a:fld>
            <a:endParaRPr lang="en-US"/>
          </a:p>
        </p:txBody>
      </p:sp>
    </p:spTree>
    <p:extLst>
      <p:ext uri="{BB962C8B-B14F-4D97-AF65-F5344CB8AC3E}">
        <p14:creationId xmlns:p14="http://schemas.microsoft.com/office/powerpoint/2010/main" val="3048766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1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7CC1ADF-8EEE-4481-A6E6-03C3A38475B6}" type="slidenum">
              <a:rPr lang="en-US"/>
              <a:pPr>
                <a:defRPr/>
              </a:pPr>
              <a:t>‹#›</a:t>
            </a:fld>
            <a:endParaRPr lang="en-US"/>
          </a:p>
        </p:txBody>
      </p:sp>
    </p:spTree>
    <p:extLst>
      <p:ext uri="{BB962C8B-B14F-4D97-AF65-F5344CB8AC3E}">
        <p14:creationId xmlns:p14="http://schemas.microsoft.com/office/powerpoint/2010/main" val="218618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Fiduciary"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en.wikipedia.org/wiki/United_States_federal_court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7CC1ADF-8EEE-4481-A6E6-03C3A38475B6}" type="slidenum">
              <a:rPr lang="en-US" smtClean="0"/>
              <a:pPr>
                <a:defRPr/>
              </a:pPr>
              <a:t>1</a:t>
            </a:fld>
            <a:endParaRPr lang="en-US"/>
          </a:p>
        </p:txBody>
      </p:sp>
    </p:spTree>
    <p:extLst>
      <p:ext uri="{BB962C8B-B14F-4D97-AF65-F5344CB8AC3E}">
        <p14:creationId xmlns:p14="http://schemas.microsoft.com/office/powerpoint/2010/main" val="230748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7CC1ADF-8EEE-4481-A6E6-03C3A38475B6}" type="slidenum">
              <a:rPr lang="en-US" smtClean="0"/>
              <a:pPr>
                <a:defRPr/>
              </a:pPr>
              <a:t>15</a:t>
            </a:fld>
            <a:endParaRPr lang="en-US"/>
          </a:p>
        </p:txBody>
      </p:sp>
    </p:spTree>
    <p:extLst>
      <p:ext uri="{BB962C8B-B14F-4D97-AF65-F5344CB8AC3E}">
        <p14:creationId xmlns:p14="http://schemas.microsoft.com/office/powerpoint/2010/main" val="1589660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7CC1ADF-8EEE-4481-A6E6-03C3A38475B6}" type="slidenum">
              <a:rPr lang="en-US" smtClean="0"/>
              <a:pPr>
                <a:defRPr/>
              </a:pPr>
              <a:t>16</a:t>
            </a:fld>
            <a:endParaRPr lang="en-US"/>
          </a:p>
        </p:txBody>
      </p:sp>
    </p:spTree>
    <p:extLst>
      <p:ext uri="{BB962C8B-B14F-4D97-AF65-F5344CB8AC3E}">
        <p14:creationId xmlns:p14="http://schemas.microsoft.com/office/powerpoint/2010/main" val="425014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7CC1ADF-8EEE-4481-A6E6-03C3A38475B6}" type="slidenum">
              <a:rPr lang="en-US" smtClean="0"/>
              <a:pPr>
                <a:defRPr/>
              </a:pPr>
              <a:t>18</a:t>
            </a:fld>
            <a:endParaRPr lang="en-US"/>
          </a:p>
        </p:txBody>
      </p:sp>
    </p:spTree>
    <p:extLst>
      <p:ext uri="{BB962C8B-B14F-4D97-AF65-F5344CB8AC3E}">
        <p14:creationId xmlns:p14="http://schemas.microsoft.com/office/powerpoint/2010/main" val="2299035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7CC1ADF-8EEE-4481-A6E6-03C3A38475B6}" type="slidenum">
              <a:rPr lang="en-US" smtClean="0"/>
              <a:pPr>
                <a:defRPr/>
              </a:pPr>
              <a:t>19</a:t>
            </a:fld>
            <a:endParaRPr lang="en-US"/>
          </a:p>
        </p:txBody>
      </p:sp>
    </p:spTree>
    <p:extLst>
      <p:ext uri="{BB962C8B-B14F-4D97-AF65-F5344CB8AC3E}">
        <p14:creationId xmlns:p14="http://schemas.microsoft.com/office/powerpoint/2010/main" val="1806769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7CC1ADF-8EEE-4481-A6E6-03C3A38475B6}" type="slidenum">
              <a:rPr lang="en-US" smtClean="0"/>
              <a:pPr>
                <a:defRPr/>
              </a:pPr>
              <a:t>20</a:t>
            </a:fld>
            <a:endParaRPr lang="en-US"/>
          </a:p>
        </p:txBody>
      </p:sp>
    </p:spTree>
    <p:extLst>
      <p:ext uri="{BB962C8B-B14F-4D97-AF65-F5344CB8AC3E}">
        <p14:creationId xmlns:p14="http://schemas.microsoft.com/office/powerpoint/2010/main" val="731061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7CC1ADF-8EEE-4481-A6E6-03C3A38475B6}" type="slidenum">
              <a:rPr lang="en-US" smtClean="0"/>
              <a:pPr>
                <a:defRPr/>
              </a:pPr>
              <a:t>21</a:t>
            </a:fld>
            <a:endParaRPr lang="en-US"/>
          </a:p>
        </p:txBody>
      </p:sp>
    </p:spTree>
    <p:extLst>
      <p:ext uri="{BB962C8B-B14F-4D97-AF65-F5344CB8AC3E}">
        <p14:creationId xmlns:p14="http://schemas.microsoft.com/office/powerpoint/2010/main" val="3333893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7CC1ADF-8EEE-4481-A6E6-03C3A38475B6}" type="slidenum">
              <a:rPr lang="en-US" smtClean="0"/>
              <a:pPr>
                <a:defRPr/>
              </a:pPr>
              <a:t>2</a:t>
            </a:fld>
            <a:endParaRPr lang="en-US"/>
          </a:p>
        </p:txBody>
      </p:sp>
    </p:spTree>
    <p:extLst>
      <p:ext uri="{BB962C8B-B14F-4D97-AF65-F5344CB8AC3E}">
        <p14:creationId xmlns:p14="http://schemas.microsoft.com/office/powerpoint/2010/main" val="3029770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1" dirty="0"/>
              <a:t>Employee Retirement Income Security Act of 1974</a:t>
            </a:r>
            <a:r>
              <a:rPr lang="en-US" sz="1600" dirty="0"/>
              <a:t> (</a:t>
            </a:r>
            <a:r>
              <a:rPr lang="en-US" sz="1600" b="1" dirty="0"/>
              <a:t>ERISA</a:t>
            </a:r>
            <a:r>
              <a:rPr lang="en-US" sz="1600" dirty="0"/>
              <a:t>)</a:t>
            </a:r>
            <a:endParaRPr lang="en-US" sz="1600" u="sng" dirty="0"/>
          </a:p>
          <a:p>
            <a:pPr rtl="0"/>
            <a:r>
              <a:rPr lang="en-US" sz="1600" dirty="0"/>
              <a:t>ERISA was enacted to protect the interests of employee benefit plan participants and their beneficiaries by:</a:t>
            </a:r>
          </a:p>
          <a:p>
            <a:pPr rtl="0"/>
            <a:r>
              <a:rPr lang="en-US" sz="1600" dirty="0"/>
              <a:t>Requiring the disclosure of financial and other information concerning the plan to beneficiaries;</a:t>
            </a:r>
          </a:p>
          <a:p>
            <a:pPr rtl="0"/>
            <a:r>
              <a:rPr lang="en-US" sz="1600" dirty="0"/>
              <a:t>Establishing standards of conduct for plan </a:t>
            </a:r>
            <a:r>
              <a:rPr lang="en-US" sz="1600" dirty="0">
                <a:hlinkClick r:id="rId3" action="ppaction://hlinkfile" tooltip="Fiduciary"/>
              </a:rPr>
              <a:t>fiduciaries</a:t>
            </a:r>
            <a:r>
              <a:rPr lang="en-US" sz="1600" dirty="0"/>
              <a:t>;</a:t>
            </a:r>
          </a:p>
          <a:p>
            <a:pPr rtl="0"/>
            <a:r>
              <a:rPr lang="en-US" sz="1600" dirty="0"/>
              <a:t>Providing for appropriate remedies and access to the </a:t>
            </a:r>
            <a:r>
              <a:rPr lang="en-US" sz="1600" dirty="0">
                <a:hlinkClick r:id="rId4" action="ppaction://hlinkfile" tooltip="United States federal courts"/>
              </a:rPr>
              <a:t>federal courts</a:t>
            </a:r>
            <a:endParaRPr lang="en-US" sz="1600" dirty="0"/>
          </a:p>
        </p:txBody>
      </p:sp>
      <p:sp>
        <p:nvSpPr>
          <p:cNvPr id="4" name="Slide Number Placeholder 3"/>
          <p:cNvSpPr>
            <a:spLocks noGrp="1"/>
          </p:cNvSpPr>
          <p:nvPr>
            <p:ph type="sldNum" sz="quarter" idx="10"/>
          </p:nvPr>
        </p:nvSpPr>
        <p:spPr/>
        <p:txBody>
          <a:bodyPr/>
          <a:lstStyle/>
          <a:p>
            <a:pPr>
              <a:defRPr/>
            </a:pPr>
            <a:fld id="{97CC1ADF-8EEE-4481-A6E6-03C3A38475B6}" type="slidenum">
              <a:rPr lang="en-US" smtClean="0"/>
              <a:pPr>
                <a:defRPr/>
              </a:pPr>
              <a:t>4</a:t>
            </a:fld>
            <a:endParaRPr lang="en-US"/>
          </a:p>
        </p:txBody>
      </p:sp>
    </p:spTree>
    <p:extLst>
      <p:ext uri="{BB962C8B-B14F-4D97-AF65-F5344CB8AC3E}">
        <p14:creationId xmlns:p14="http://schemas.microsoft.com/office/powerpoint/2010/main" val="2098849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97CC1ADF-8EEE-4481-A6E6-03C3A38475B6}" type="slidenum">
              <a:rPr lang="en-US" smtClean="0"/>
              <a:pPr>
                <a:defRPr/>
              </a:pPr>
              <a:t>5</a:t>
            </a:fld>
            <a:endParaRPr lang="en-US"/>
          </a:p>
        </p:txBody>
      </p:sp>
    </p:spTree>
    <p:extLst>
      <p:ext uri="{BB962C8B-B14F-4D97-AF65-F5344CB8AC3E}">
        <p14:creationId xmlns:p14="http://schemas.microsoft.com/office/powerpoint/2010/main" val="3946392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7CC1ADF-8EEE-4481-A6E6-03C3A38475B6}" type="slidenum">
              <a:rPr lang="en-US" smtClean="0"/>
              <a:pPr>
                <a:defRPr/>
              </a:pPr>
              <a:t>6</a:t>
            </a:fld>
            <a:endParaRPr lang="en-US"/>
          </a:p>
        </p:txBody>
      </p:sp>
    </p:spTree>
    <p:extLst>
      <p:ext uri="{BB962C8B-B14F-4D97-AF65-F5344CB8AC3E}">
        <p14:creationId xmlns:p14="http://schemas.microsoft.com/office/powerpoint/2010/main" val="2633142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7CC1ADF-8EEE-4481-A6E6-03C3A38475B6}" type="slidenum">
              <a:rPr lang="en-US" smtClean="0"/>
              <a:pPr>
                <a:defRPr/>
              </a:pPr>
              <a:t>9</a:t>
            </a:fld>
            <a:endParaRPr lang="en-US"/>
          </a:p>
        </p:txBody>
      </p:sp>
    </p:spTree>
    <p:extLst>
      <p:ext uri="{BB962C8B-B14F-4D97-AF65-F5344CB8AC3E}">
        <p14:creationId xmlns:p14="http://schemas.microsoft.com/office/powerpoint/2010/main" val="1571397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7CC1ADF-8EEE-4481-A6E6-03C3A38475B6}" type="slidenum">
              <a:rPr lang="en-US" smtClean="0"/>
              <a:pPr>
                <a:defRPr/>
              </a:pPr>
              <a:t>11</a:t>
            </a:fld>
            <a:endParaRPr lang="en-US"/>
          </a:p>
        </p:txBody>
      </p:sp>
    </p:spTree>
    <p:extLst>
      <p:ext uri="{BB962C8B-B14F-4D97-AF65-F5344CB8AC3E}">
        <p14:creationId xmlns:p14="http://schemas.microsoft.com/office/powerpoint/2010/main" val="2491851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are the rates regardless of utilization.</a:t>
            </a:r>
          </a:p>
          <a:p>
            <a:endParaRPr lang="en-US" dirty="0"/>
          </a:p>
          <a:p>
            <a:r>
              <a:rPr lang="en-US" dirty="0"/>
              <a:t>There are no loss leaders or teaser rates.  What you see is what everyone currently</a:t>
            </a:r>
            <a:r>
              <a:rPr lang="en-US" baseline="0" dirty="0"/>
              <a:t> pays.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97CC1ADF-8EEE-4481-A6E6-03C3A38475B6}" type="slidenum">
              <a:rPr lang="en-US" smtClean="0"/>
              <a:pPr>
                <a:defRPr/>
              </a:pPr>
              <a:t>12</a:t>
            </a:fld>
            <a:endParaRPr lang="en-US"/>
          </a:p>
        </p:txBody>
      </p:sp>
    </p:spTree>
    <p:extLst>
      <p:ext uri="{BB962C8B-B14F-4D97-AF65-F5344CB8AC3E}">
        <p14:creationId xmlns:p14="http://schemas.microsoft.com/office/powerpoint/2010/main" val="1292421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7CC1ADF-8EEE-4481-A6E6-03C3A38475B6}" type="slidenum">
              <a:rPr lang="en-US" smtClean="0"/>
              <a:pPr>
                <a:defRPr/>
              </a:pPr>
              <a:t>13</a:t>
            </a:fld>
            <a:endParaRPr lang="en-US"/>
          </a:p>
        </p:txBody>
      </p:sp>
    </p:spTree>
    <p:extLst>
      <p:ext uri="{BB962C8B-B14F-4D97-AF65-F5344CB8AC3E}">
        <p14:creationId xmlns:p14="http://schemas.microsoft.com/office/powerpoint/2010/main" val="24695208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1"/>
            <a:ext cx="9144000" cy="6858000"/>
          </a:xfrm>
          <a:prstGeom prst="rect">
            <a:avLst/>
          </a:prstGeom>
        </p:spPr>
      </p:pic>
      <p:sp>
        <p:nvSpPr>
          <p:cNvPr id="4098" name="Rectangle 2"/>
          <p:cNvSpPr>
            <a:spLocks noGrp="1" noChangeArrowheads="1"/>
          </p:cNvSpPr>
          <p:nvPr>
            <p:ph type="ctrTitle"/>
          </p:nvPr>
        </p:nvSpPr>
        <p:spPr>
          <a:xfrm>
            <a:off x="458788" y="5041784"/>
            <a:ext cx="4230658" cy="419450"/>
          </a:xfrm>
        </p:spPr>
        <p:txBody>
          <a:bodyPr anchor="t" anchorCtr="0"/>
          <a:lstStyle>
            <a:lvl1pPr>
              <a:defRPr sz="2000" b="0">
                <a:solidFill>
                  <a:schemeClr val="bg1"/>
                </a:solidFill>
                <a:latin typeface="Arial" pitchFamily="34" charset="0"/>
                <a:cs typeface="Arial" pitchFamily="34" charset="0"/>
              </a:defRPr>
            </a:lvl1pPr>
          </a:lstStyle>
          <a:p>
            <a:r>
              <a:rPr lang="en-US" dirty="0"/>
              <a:t>Click to edit Master title style</a:t>
            </a:r>
          </a:p>
        </p:txBody>
      </p:sp>
      <p:sp>
        <p:nvSpPr>
          <p:cNvPr id="11" name="Rectangle 3"/>
          <p:cNvSpPr>
            <a:spLocks noGrp="1" noChangeArrowheads="1"/>
          </p:cNvSpPr>
          <p:nvPr>
            <p:ph type="subTitle" idx="1" hasCustomPrompt="1"/>
          </p:nvPr>
        </p:nvSpPr>
        <p:spPr>
          <a:xfrm>
            <a:off x="452927" y="6115278"/>
            <a:ext cx="2852329" cy="335857"/>
          </a:xfrm>
        </p:spPr>
        <p:txBody>
          <a:bodyPr/>
          <a:lstStyle>
            <a:lvl1pPr marL="0" indent="0" algn="l">
              <a:buFontTx/>
              <a:buNone/>
              <a:defRPr sz="1200">
                <a:solidFill>
                  <a:schemeClr val="tx2"/>
                </a:solidFill>
              </a:defRPr>
            </a:lvl1pPr>
          </a:lstStyle>
          <a:p>
            <a:r>
              <a:rPr lang="en-US" dirty="0"/>
              <a:t>Day, Month XX, 2014</a:t>
            </a:r>
          </a:p>
        </p:txBody>
      </p:sp>
    </p:spTree>
    <p:extLst>
      <p:ext uri="{BB962C8B-B14F-4D97-AF65-F5344CB8AC3E}">
        <p14:creationId xmlns:p14="http://schemas.microsoft.com/office/powerpoint/2010/main" val="918253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57680"/>
            <a:ext cx="3008313" cy="1419946"/>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149291"/>
            <a:ext cx="5111750" cy="4664280"/>
          </a:xfrm>
        </p:spPr>
        <p:txBody>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646862"/>
            <a:ext cx="3008313" cy="317796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xfrm>
            <a:off x="8472286" y="6662243"/>
            <a:ext cx="671714" cy="363537"/>
          </a:xfrm>
          <a:ln/>
        </p:spPr>
        <p:txBody>
          <a:bodyPr/>
          <a:lstStyle>
            <a:lvl1pPr>
              <a:defRPr/>
            </a:lvl1pPr>
          </a:lstStyle>
          <a:p>
            <a:pPr>
              <a:defRPr/>
            </a:pPr>
            <a:fld id="{41C789F6-D4DF-482D-B8B6-908CBDF5340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58367"/>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149291"/>
            <a:ext cx="5486400" cy="37360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525105"/>
            <a:ext cx="5486400" cy="3723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4199AF3-E046-4BAC-9A2F-43B32571E3E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2226FEFA-F5AB-464F-8EED-C23851D92F33}" type="slidenum">
              <a:rPr lang="en-US" smtClean="0"/>
              <a:pPr>
                <a:defRPr/>
              </a:pPr>
              <a:t>‹#›</a:t>
            </a:fld>
            <a:endParaRPr lang="en-US" dirty="0"/>
          </a:p>
        </p:txBody>
      </p:sp>
      <p:sp>
        <p:nvSpPr>
          <p:cNvPr id="5" name="Content Placeholder 2"/>
          <p:cNvSpPr>
            <a:spLocks noGrp="1"/>
          </p:cNvSpPr>
          <p:nvPr>
            <p:ph idx="1"/>
          </p:nvPr>
        </p:nvSpPr>
        <p:spPr>
          <a:xfrm>
            <a:off x="457200" y="1830220"/>
            <a:ext cx="8229600" cy="39833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2226FEFA-F5AB-464F-8EED-C23851D92F33}" type="slidenum">
              <a:rPr lang="en-US" smtClean="0"/>
              <a:pPr>
                <a:defRPr/>
              </a:pPr>
              <a:t>‹#›</a:t>
            </a:fld>
            <a:endParaRPr lang="en-US" dirty="0"/>
          </a:p>
        </p:txBody>
      </p:sp>
      <p:sp>
        <p:nvSpPr>
          <p:cNvPr id="4" name="Text Placeholder 2"/>
          <p:cNvSpPr>
            <a:spLocks noGrp="1"/>
          </p:cNvSpPr>
          <p:nvPr>
            <p:ph type="body" idx="1"/>
          </p:nvPr>
        </p:nvSpPr>
        <p:spPr>
          <a:xfrm>
            <a:off x="457200" y="1746892"/>
            <a:ext cx="4040188" cy="543821"/>
          </a:xfrm>
        </p:spPr>
        <p:txBody>
          <a:bodyPr anchor="b"/>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3"/>
          <p:cNvSpPr>
            <a:spLocks noGrp="1"/>
          </p:cNvSpPr>
          <p:nvPr>
            <p:ph sz="half" idx="2"/>
          </p:nvPr>
        </p:nvSpPr>
        <p:spPr>
          <a:xfrm>
            <a:off x="457200" y="2395824"/>
            <a:ext cx="4040188" cy="3434526"/>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3"/>
          </p:nvPr>
        </p:nvSpPr>
        <p:spPr>
          <a:xfrm>
            <a:off x="4645025" y="1746892"/>
            <a:ext cx="4041775" cy="543821"/>
          </a:xfrm>
        </p:spPr>
        <p:txBody>
          <a:bodyPr anchor="b"/>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5"/>
          <p:cNvSpPr>
            <a:spLocks noGrp="1"/>
          </p:cNvSpPr>
          <p:nvPr>
            <p:ph sz="quarter" idx="4"/>
          </p:nvPr>
        </p:nvSpPr>
        <p:spPr>
          <a:xfrm>
            <a:off x="4645025" y="2395823"/>
            <a:ext cx="4041775" cy="3426137"/>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1"/>
            <a:ext cx="9144000" cy="6858000"/>
          </a:xfrm>
          <a:prstGeom prst="rect">
            <a:avLst/>
          </a:prstGeom>
        </p:spPr>
      </p:pic>
      <p:sp>
        <p:nvSpPr>
          <p:cNvPr id="4098" name="Rectangle 2"/>
          <p:cNvSpPr>
            <a:spLocks noGrp="1" noChangeArrowheads="1"/>
          </p:cNvSpPr>
          <p:nvPr>
            <p:ph type="ctrTitle"/>
          </p:nvPr>
        </p:nvSpPr>
        <p:spPr>
          <a:xfrm>
            <a:off x="458788" y="5041784"/>
            <a:ext cx="4230658" cy="419450"/>
          </a:xfrm>
        </p:spPr>
        <p:txBody>
          <a:bodyPr anchor="t" anchorCtr="0"/>
          <a:lstStyle>
            <a:lvl1pPr>
              <a:defRPr sz="2000" b="0">
                <a:solidFill>
                  <a:schemeClr val="bg1"/>
                </a:solidFill>
                <a:latin typeface="Arial" pitchFamily="34" charset="0"/>
                <a:cs typeface="Arial" pitchFamily="34" charset="0"/>
              </a:defRPr>
            </a:lvl1pPr>
          </a:lstStyle>
          <a:p>
            <a:r>
              <a:rPr lang="en-US" dirty="0"/>
              <a:t>Click to edit Master title style</a:t>
            </a:r>
          </a:p>
        </p:txBody>
      </p:sp>
      <p:sp>
        <p:nvSpPr>
          <p:cNvPr id="11" name="Rectangle 3"/>
          <p:cNvSpPr>
            <a:spLocks noGrp="1" noChangeArrowheads="1"/>
          </p:cNvSpPr>
          <p:nvPr>
            <p:ph type="subTitle" idx="1" hasCustomPrompt="1"/>
          </p:nvPr>
        </p:nvSpPr>
        <p:spPr>
          <a:xfrm>
            <a:off x="452927" y="6115278"/>
            <a:ext cx="2852329" cy="335857"/>
          </a:xfrm>
        </p:spPr>
        <p:txBody>
          <a:bodyPr/>
          <a:lstStyle>
            <a:lvl1pPr marL="0" indent="0" algn="l">
              <a:buFontTx/>
              <a:buNone/>
              <a:defRPr sz="1200">
                <a:solidFill>
                  <a:schemeClr val="tx2"/>
                </a:solidFill>
              </a:defRPr>
            </a:lvl1pPr>
          </a:lstStyle>
          <a:p>
            <a:r>
              <a:rPr lang="en-US" dirty="0"/>
              <a:t>Day, Month XX, 2014</a:t>
            </a:r>
          </a:p>
        </p:txBody>
      </p:sp>
    </p:spTree>
    <p:extLst>
      <p:ext uri="{BB962C8B-B14F-4D97-AF65-F5344CB8AC3E}">
        <p14:creationId xmlns:p14="http://schemas.microsoft.com/office/powerpoint/2010/main" val="918253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508" y="1145853"/>
            <a:ext cx="8159217" cy="541338"/>
          </a:xfrm>
        </p:spPr>
        <p:txBody>
          <a:bodyPr/>
          <a:lstStyle>
            <a:lvl1pPr>
              <a:defRPr>
                <a:solidFill>
                  <a:schemeClr val="accent3"/>
                </a:solidFill>
              </a:defRPr>
            </a:lvl1pPr>
          </a:lstStyle>
          <a:p>
            <a:r>
              <a:rPr lang="en-US" dirty="0"/>
              <a:t>Click to edit Master title style</a:t>
            </a:r>
          </a:p>
        </p:txBody>
      </p:sp>
      <p:sp>
        <p:nvSpPr>
          <p:cNvPr id="3" name="Content Placeholder 2"/>
          <p:cNvSpPr>
            <a:spLocks noGrp="1"/>
          </p:cNvSpPr>
          <p:nvPr>
            <p:ph idx="1"/>
          </p:nvPr>
        </p:nvSpPr>
        <p:spPr>
          <a:xfrm>
            <a:off x="562062" y="1830220"/>
            <a:ext cx="8124737" cy="3983351"/>
          </a:xfrm>
        </p:spPr>
        <p:txBody>
          <a:bodyPr/>
          <a:lstStyle>
            <a:lvl1pPr>
              <a:defRPr sz="1500"/>
            </a:lvl1pPr>
            <a:lvl2pPr>
              <a:defRPr sz="1500"/>
            </a:lvl2pPr>
            <a:lvl3pPr>
              <a:defRPr sz="15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xfrm>
            <a:off x="8447119" y="6494463"/>
            <a:ext cx="671714" cy="363537"/>
          </a:xfrm>
          <a:ln/>
        </p:spPr>
        <p:txBody>
          <a:bodyPr/>
          <a:lstStyle>
            <a:lvl1pPr>
              <a:defRPr/>
            </a:lvl1pPr>
          </a:lstStyle>
          <a:p>
            <a:pPr>
              <a:defRPr/>
            </a:pPr>
            <a:fld id="{2BB7894A-6850-4E5F-B4F0-7F00821720F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ln/>
        </p:spPr>
        <p:txBody>
          <a:bodyPr/>
          <a:lstStyle>
            <a:lvl1pPr>
              <a:defRPr/>
            </a:lvl1pPr>
          </a:lstStyle>
          <a:p>
            <a:pPr>
              <a:defRPr/>
            </a:pPr>
            <a:fld id="{14D63BE8-6DD5-4F90-BFDC-8E8674F55E1E}" type="slidenum">
              <a:rPr lang="en-US"/>
              <a:pPr>
                <a:defRPr/>
              </a:pPr>
              <a:t>‹#›</a:t>
            </a:fld>
            <a:endParaRPr lang="en-US"/>
          </a:p>
        </p:txBody>
      </p:sp>
      <p:sp>
        <p:nvSpPr>
          <p:cNvPr id="12" name="Title 1"/>
          <p:cNvSpPr>
            <a:spLocks noGrp="1"/>
          </p:cNvSpPr>
          <p:nvPr>
            <p:ph type="title"/>
          </p:nvPr>
        </p:nvSpPr>
        <p:spPr>
          <a:xfrm>
            <a:off x="457200" y="1145853"/>
            <a:ext cx="8264525" cy="541338"/>
          </a:xfrm>
        </p:spPr>
        <p:txBody>
          <a:bodyPr/>
          <a:lstStyle>
            <a:lvl1pPr>
              <a:defRPr>
                <a:solidFill>
                  <a:schemeClr val="accent3"/>
                </a:solidFill>
              </a:defRPr>
            </a:lvl1pPr>
          </a:lstStyle>
          <a:p>
            <a:r>
              <a:rPr lang="en-US" dirty="0"/>
              <a:t>Click to edit Master title style</a:t>
            </a:r>
          </a:p>
        </p:txBody>
      </p:sp>
      <p:sp>
        <p:nvSpPr>
          <p:cNvPr id="13" name="Content Placeholder 2"/>
          <p:cNvSpPr>
            <a:spLocks noGrp="1"/>
          </p:cNvSpPr>
          <p:nvPr>
            <p:ph idx="1"/>
          </p:nvPr>
        </p:nvSpPr>
        <p:spPr>
          <a:xfrm>
            <a:off x="457200" y="1830220"/>
            <a:ext cx="8229600" cy="39833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5853"/>
            <a:ext cx="8264525" cy="541338"/>
          </a:xfrm>
        </p:spPr>
        <p:txBody>
          <a:bodyPr/>
          <a:lstStyle/>
          <a:p>
            <a:r>
              <a:rPr lang="en-US" dirty="0"/>
              <a:t>Click to edit Master title style</a:t>
            </a:r>
          </a:p>
        </p:txBody>
      </p:sp>
      <p:sp>
        <p:nvSpPr>
          <p:cNvPr id="3" name="Content Placeholder 2"/>
          <p:cNvSpPr>
            <a:spLocks noGrp="1"/>
          </p:cNvSpPr>
          <p:nvPr>
            <p:ph sz="half" idx="1"/>
          </p:nvPr>
        </p:nvSpPr>
        <p:spPr>
          <a:xfrm>
            <a:off x="457200" y="1832067"/>
            <a:ext cx="4038600" cy="3989894"/>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32067"/>
            <a:ext cx="4038600" cy="3989894"/>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CF1CF12F-EE2A-41AF-B424-90597CD7768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3"/>
                </a:solidFill>
              </a:defRPr>
            </a:lvl1pPr>
          </a:lstStyle>
          <a:p>
            <a:r>
              <a:rPr lang="en-US" dirty="0"/>
              <a:t>Meet the Team</a:t>
            </a:r>
          </a:p>
        </p:txBody>
      </p:sp>
      <p:sp>
        <p:nvSpPr>
          <p:cNvPr id="3" name="Content Placeholder 2"/>
          <p:cNvSpPr>
            <a:spLocks noGrp="1"/>
          </p:cNvSpPr>
          <p:nvPr>
            <p:ph sz="half" idx="1"/>
          </p:nvPr>
        </p:nvSpPr>
        <p:spPr>
          <a:xfrm>
            <a:off x="457200" y="3934437"/>
            <a:ext cx="1581323" cy="1853967"/>
          </a:xfrm>
        </p:spPr>
        <p:txBody>
          <a:bodyPr/>
          <a:lstStyle>
            <a:lvl1pPr marL="0" indent="0">
              <a:buFont typeface="Arial" pitchFamily="34" charset="0"/>
              <a:buNone/>
              <a:defRPr sz="1800" b="1" baseline="0">
                <a:solidFill>
                  <a:schemeClr val="tx2"/>
                </a:solidFill>
              </a:defRPr>
            </a:lvl1pPr>
            <a:lvl2pPr marL="0" indent="0">
              <a:buNone/>
              <a:defRPr sz="1200">
                <a:solidFill>
                  <a:schemeClr val="tx2"/>
                </a:solidFill>
              </a:defRPr>
            </a:lvl2pPr>
            <a:lvl3pPr marL="914400" indent="0">
              <a:buNone/>
              <a:defRPr sz="1200">
                <a:solidFill>
                  <a:schemeClr val="tx2"/>
                </a:solidFill>
              </a:defRPr>
            </a:lvl3pPr>
            <a:lvl4pPr marL="1371600" indent="0">
              <a:buNone/>
              <a:defRPr sz="1200">
                <a:solidFill>
                  <a:schemeClr val="tx2"/>
                </a:solidFill>
              </a:defRPr>
            </a:lvl4pPr>
            <a:lvl5pPr marL="1828800" indent="0">
              <a:buNone/>
              <a:defRPr sz="12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Third level</a:t>
            </a:r>
          </a:p>
        </p:txBody>
      </p:sp>
      <p:sp>
        <p:nvSpPr>
          <p:cNvPr id="5" name="Rectangle 6"/>
          <p:cNvSpPr>
            <a:spLocks noGrp="1" noChangeArrowheads="1"/>
          </p:cNvSpPr>
          <p:nvPr>
            <p:ph type="sldNum" sz="quarter" idx="10"/>
          </p:nvPr>
        </p:nvSpPr>
        <p:spPr>
          <a:xfrm>
            <a:off x="8472286" y="6603520"/>
            <a:ext cx="671714" cy="363537"/>
          </a:xfrm>
          <a:ln/>
        </p:spPr>
        <p:txBody>
          <a:bodyPr/>
          <a:lstStyle>
            <a:lvl1pPr>
              <a:defRPr/>
            </a:lvl1pPr>
          </a:lstStyle>
          <a:p>
            <a:pPr>
              <a:defRPr/>
            </a:pPr>
            <a:fld id="{CF1CF12F-EE2A-41AF-B424-90597CD7768C}" type="slidenum">
              <a:rPr lang="en-US"/>
              <a:pPr>
                <a:defRPr/>
              </a:pPr>
              <a:t>‹#›</a:t>
            </a:fld>
            <a:endParaRPr lang="en-US"/>
          </a:p>
        </p:txBody>
      </p:sp>
      <p:sp>
        <p:nvSpPr>
          <p:cNvPr id="10" name="Picture Placeholder 9"/>
          <p:cNvSpPr>
            <a:spLocks noGrp="1"/>
          </p:cNvSpPr>
          <p:nvPr>
            <p:ph type="pic" sz="quarter" idx="13"/>
          </p:nvPr>
        </p:nvSpPr>
        <p:spPr>
          <a:xfrm>
            <a:off x="559455" y="1795855"/>
            <a:ext cx="1470681" cy="1962413"/>
          </a:xfrm>
        </p:spPr>
        <p:txBody>
          <a:bodyPr/>
          <a:lstStyle/>
          <a:p>
            <a:endParaRPr lang="en-US" dirty="0"/>
          </a:p>
        </p:txBody>
      </p:sp>
      <p:sp>
        <p:nvSpPr>
          <p:cNvPr id="15" name="Content Placeholder 2"/>
          <p:cNvSpPr>
            <a:spLocks noGrp="1"/>
          </p:cNvSpPr>
          <p:nvPr>
            <p:ph sz="half" idx="14"/>
          </p:nvPr>
        </p:nvSpPr>
        <p:spPr>
          <a:xfrm>
            <a:off x="2708246" y="3934437"/>
            <a:ext cx="1581323" cy="1853967"/>
          </a:xfrm>
        </p:spPr>
        <p:txBody>
          <a:bodyPr/>
          <a:lstStyle>
            <a:lvl1pPr marL="0" indent="0">
              <a:buFont typeface="Arial" pitchFamily="34" charset="0"/>
              <a:buNone/>
              <a:defRPr sz="1800" b="1">
                <a:solidFill>
                  <a:schemeClr val="tx2"/>
                </a:solidFill>
              </a:defRPr>
            </a:lvl1pPr>
            <a:lvl2pPr marL="0" indent="0">
              <a:buNone/>
              <a:defRPr sz="1200">
                <a:solidFill>
                  <a:schemeClr val="tx2"/>
                </a:solidFill>
              </a:defRPr>
            </a:lvl2pPr>
            <a:lvl3pPr marL="914400" indent="0">
              <a:buNone/>
              <a:defRPr sz="1200">
                <a:solidFill>
                  <a:schemeClr val="tx2"/>
                </a:solidFill>
              </a:defRPr>
            </a:lvl3pPr>
            <a:lvl4pPr marL="1371600" indent="0">
              <a:buNone/>
              <a:defRPr sz="1200">
                <a:solidFill>
                  <a:schemeClr val="tx2"/>
                </a:solidFill>
              </a:defRPr>
            </a:lvl4pPr>
            <a:lvl5pPr marL="1828800" indent="0">
              <a:buNone/>
              <a:defRPr sz="12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Third level</a:t>
            </a:r>
          </a:p>
        </p:txBody>
      </p:sp>
      <p:sp>
        <p:nvSpPr>
          <p:cNvPr id="16" name="Picture Placeholder 9"/>
          <p:cNvSpPr>
            <a:spLocks noGrp="1"/>
          </p:cNvSpPr>
          <p:nvPr>
            <p:ph type="pic" sz="quarter" idx="15"/>
          </p:nvPr>
        </p:nvSpPr>
        <p:spPr>
          <a:xfrm>
            <a:off x="2810501" y="1795855"/>
            <a:ext cx="1470681" cy="1962413"/>
          </a:xfrm>
        </p:spPr>
        <p:txBody>
          <a:bodyPr/>
          <a:lstStyle/>
          <a:p>
            <a:endParaRPr lang="en-US" dirty="0"/>
          </a:p>
        </p:txBody>
      </p:sp>
      <p:sp>
        <p:nvSpPr>
          <p:cNvPr id="17" name="Content Placeholder 2"/>
          <p:cNvSpPr>
            <a:spLocks noGrp="1"/>
          </p:cNvSpPr>
          <p:nvPr>
            <p:ph sz="half" idx="16"/>
          </p:nvPr>
        </p:nvSpPr>
        <p:spPr>
          <a:xfrm>
            <a:off x="4959292" y="3934437"/>
            <a:ext cx="1581323" cy="1853967"/>
          </a:xfrm>
        </p:spPr>
        <p:txBody>
          <a:bodyPr/>
          <a:lstStyle>
            <a:lvl1pPr marL="0" indent="0">
              <a:buNone/>
              <a:defRPr sz="1800" b="1">
                <a:solidFill>
                  <a:schemeClr val="tx2"/>
                </a:solidFill>
              </a:defRPr>
            </a:lvl1pPr>
            <a:lvl2pPr marL="0" indent="0">
              <a:buNone/>
              <a:defRPr sz="1200">
                <a:solidFill>
                  <a:schemeClr val="tx2"/>
                </a:solidFill>
              </a:defRPr>
            </a:lvl2pPr>
            <a:lvl3pPr marL="914400" indent="0">
              <a:buNone/>
              <a:defRPr sz="1200">
                <a:solidFill>
                  <a:schemeClr val="tx2"/>
                </a:solidFill>
              </a:defRPr>
            </a:lvl3pPr>
            <a:lvl4pPr marL="1371600" indent="0">
              <a:buNone/>
              <a:defRPr sz="1200">
                <a:solidFill>
                  <a:schemeClr val="tx2"/>
                </a:solidFill>
              </a:defRPr>
            </a:lvl4pPr>
            <a:lvl5pPr marL="1828800" indent="0">
              <a:buNone/>
              <a:defRPr sz="12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Third level</a:t>
            </a:r>
          </a:p>
        </p:txBody>
      </p:sp>
      <p:sp>
        <p:nvSpPr>
          <p:cNvPr id="18" name="Picture Placeholder 9"/>
          <p:cNvSpPr>
            <a:spLocks noGrp="1"/>
          </p:cNvSpPr>
          <p:nvPr>
            <p:ph type="pic" sz="quarter" idx="17"/>
          </p:nvPr>
        </p:nvSpPr>
        <p:spPr>
          <a:xfrm>
            <a:off x="5061547" y="1795855"/>
            <a:ext cx="1470681" cy="1962413"/>
          </a:xfrm>
        </p:spPr>
        <p:txBody>
          <a:bodyPr/>
          <a:lstStyle/>
          <a:p>
            <a:endParaRPr lang="en-US" dirty="0"/>
          </a:p>
        </p:txBody>
      </p:sp>
      <p:sp>
        <p:nvSpPr>
          <p:cNvPr id="19" name="Content Placeholder 2"/>
          <p:cNvSpPr>
            <a:spLocks noGrp="1"/>
          </p:cNvSpPr>
          <p:nvPr>
            <p:ph sz="half" idx="18"/>
          </p:nvPr>
        </p:nvSpPr>
        <p:spPr>
          <a:xfrm>
            <a:off x="7210338" y="3934437"/>
            <a:ext cx="1581323" cy="1853967"/>
          </a:xfrm>
        </p:spPr>
        <p:txBody>
          <a:bodyPr/>
          <a:lstStyle>
            <a:lvl1pPr marL="0" indent="0">
              <a:buNone/>
              <a:defRPr sz="1800" b="1">
                <a:solidFill>
                  <a:schemeClr val="tx2"/>
                </a:solidFill>
              </a:defRPr>
            </a:lvl1pPr>
            <a:lvl2pPr marL="457200" indent="0">
              <a:buNone/>
              <a:defRPr sz="1200">
                <a:solidFill>
                  <a:schemeClr val="tx2"/>
                </a:solidFill>
              </a:defRPr>
            </a:lvl2pPr>
            <a:lvl3pPr marL="0" indent="0">
              <a:buNone/>
              <a:defRPr sz="1200">
                <a:solidFill>
                  <a:schemeClr val="tx2"/>
                </a:solidFill>
              </a:defRPr>
            </a:lvl3pPr>
            <a:lvl4pPr marL="1371600" indent="0">
              <a:buNone/>
              <a:defRPr sz="1200">
                <a:solidFill>
                  <a:schemeClr val="tx2"/>
                </a:solidFill>
              </a:defRPr>
            </a:lvl4pPr>
            <a:lvl5pPr marL="1828800" indent="0">
              <a:buNone/>
              <a:defRPr sz="12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2"/>
            <a:r>
              <a:rPr lang="en-US" dirty="0"/>
              <a:t>Third level</a:t>
            </a:r>
          </a:p>
        </p:txBody>
      </p:sp>
      <p:sp>
        <p:nvSpPr>
          <p:cNvPr id="20" name="Picture Placeholder 9"/>
          <p:cNvSpPr>
            <a:spLocks noGrp="1"/>
          </p:cNvSpPr>
          <p:nvPr>
            <p:ph type="pic" sz="quarter" idx="19"/>
          </p:nvPr>
        </p:nvSpPr>
        <p:spPr>
          <a:xfrm>
            <a:off x="7312593" y="1795855"/>
            <a:ext cx="1470681" cy="1962413"/>
          </a:xfrm>
        </p:spPr>
        <p:txBody>
          <a:bodyPr/>
          <a:lstStyle/>
          <a:p>
            <a:endParaRPr lang="en-US" dirty="0"/>
          </a:p>
        </p:txBody>
      </p:sp>
      <p:grpSp>
        <p:nvGrpSpPr>
          <p:cNvPr id="11" name="Group 10"/>
          <p:cNvGrpSpPr/>
          <p:nvPr userDrawn="1"/>
        </p:nvGrpSpPr>
        <p:grpSpPr>
          <a:xfrm>
            <a:off x="342551" y="3984771"/>
            <a:ext cx="6744748" cy="1702965"/>
            <a:chOff x="342551" y="3984771"/>
            <a:chExt cx="6744748" cy="2416029"/>
          </a:xfrm>
        </p:grpSpPr>
        <p:cxnSp>
          <p:nvCxnSpPr>
            <p:cNvPr id="24" name="Straight Connector 23"/>
            <p:cNvCxnSpPr/>
            <p:nvPr userDrawn="1"/>
          </p:nvCxnSpPr>
          <p:spPr>
            <a:xfrm>
              <a:off x="2590800" y="3984771"/>
              <a:ext cx="0" cy="24160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42551" y="3984771"/>
              <a:ext cx="0" cy="24160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4847439" y="3984771"/>
              <a:ext cx="0" cy="24160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7087299" y="3984771"/>
              <a:ext cx="0" cy="2416029"/>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34321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46892"/>
            <a:ext cx="4040188" cy="543821"/>
          </a:xfrm>
        </p:spPr>
        <p:txBody>
          <a:bodyPr anchor="b"/>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95824"/>
            <a:ext cx="4040188" cy="3434526"/>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746892"/>
            <a:ext cx="4041775" cy="543821"/>
          </a:xfrm>
        </p:spPr>
        <p:txBody>
          <a:bodyPr anchor="b"/>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395823"/>
            <a:ext cx="4041775" cy="3426137"/>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457200" y="1141165"/>
            <a:ext cx="8264525" cy="541338"/>
          </a:xfrm>
        </p:spPr>
        <p:txBody>
          <a:bodyPr/>
          <a:lstStyle/>
          <a:p>
            <a:r>
              <a:rPr lang="en-US" dirty="0"/>
              <a:t>Click to edit Master title style</a:t>
            </a:r>
          </a:p>
        </p:txBody>
      </p:sp>
      <p:sp>
        <p:nvSpPr>
          <p:cNvPr id="7" name="Rectangle 6"/>
          <p:cNvSpPr>
            <a:spLocks noGrp="1" noChangeArrowheads="1"/>
          </p:cNvSpPr>
          <p:nvPr>
            <p:ph type="sldNum" sz="quarter" idx="10"/>
          </p:nvPr>
        </p:nvSpPr>
        <p:spPr>
          <a:xfrm>
            <a:off x="8472286" y="6645465"/>
            <a:ext cx="671714" cy="363537"/>
          </a:xfrm>
          <a:ln/>
        </p:spPr>
        <p:txBody>
          <a:bodyPr/>
          <a:lstStyle>
            <a:lvl1pPr>
              <a:defRPr/>
            </a:lvl1pPr>
          </a:lstStyle>
          <a:p>
            <a:pPr>
              <a:defRPr/>
            </a:pPr>
            <a:fld id="{7FEAC904-D4AE-45EC-B61D-C03E3947967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stretch>
            <a:fillRect/>
          </a:stretch>
        </p:blipFill>
        <p:spPr>
          <a:xfrm>
            <a:off x="0" y="0"/>
            <a:ext cx="9144000" cy="7065819"/>
          </a:xfrm>
          <a:prstGeom prst="rect">
            <a:avLst/>
          </a:prstGeom>
        </p:spPr>
      </p:pic>
      <p:sp>
        <p:nvSpPr>
          <p:cNvPr id="5" name="Rectangle 15"/>
          <p:cNvSpPr>
            <a:spLocks noChangeArrowheads="1"/>
          </p:cNvSpPr>
          <p:nvPr userDrawn="1"/>
        </p:nvSpPr>
        <p:spPr bwMode="auto">
          <a:xfrm>
            <a:off x="3238500" y="2124075"/>
            <a:ext cx="5905500" cy="85725"/>
          </a:xfrm>
          <a:prstGeom prst="rect">
            <a:avLst/>
          </a:prstGeom>
          <a:solidFill>
            <a:schemeClr val="accent4"/>
          </a:solidFill>
          <a:ln w="9525" algn="ctr">
            <a:noFill/>
            <a:miter lim="800000"/>
            <a:headEnd/>
            <a:tailEnd/>
          </a:ln>
          <a:effectLst/>
        </p:spPr>
        <p:txBody>
          <a:bodyPr wrap="none" anchor="ctr"/>
          <a:lstStyle/>
          <a:p>
            <a:pPr>
              <a:defRPr/>
            </a:pPr>
            <a:endParaRPr lang="en-US"/>
          </a:p>
        </p:txBody>
      </p:sp>
      <p:sp>
        <p:nvSpPr>
          <p:cNvPr id="8" name="Rectangle 13"/>
          <p:cNvSpPr>
            <a:spLocks noGrp="1" noChangeArrowheads="1"/>
          </p:cNvSpPr>
          <p:nvPr>
            <p:ph type="ctrTitle"/>
          </p:nvPr>
        </p:nvSpPr>
        <p:spPr>
          <a:xfrm>
            <a:off x="3152775" y="800100"/>
            <a:ext cx="5991225" cy="1562100"/>
          </a:xfrm>
        </p:spPr>
        <p:txBody>
          <a:bodyPr/>
          <a:lstStyle>
            <a:lvl1pPr>
              <a:defRPr sz="3500">
                <a:solidFill>
                  <a:schemeClr val="bg1"/>
                </a:solidFill>
              </a:defRPr>
            </a:lvl1pPr>
          </a:lstStyle>
          <a:p>
            <a:r>
              <a:rPr lang="en-US"/>
              <a:t>Click to edit Master title style</a:t>
            </a:r>
            <a:endParaRPr lang="en-US" dirty="0"/>
          </a:p>
        </p:txBody>
      </p:sp>
      <p:sp>
        <p:nvSpPr>
          <p:cNvPr id="9" name="Rectangle 14"/>
          <p:cNvSpPr>
            <a:spLocks noGrp="1" noChangeArrowheads="1"/>
          </p:cNvSpPr>
          <p:nvPr>
            <p:ph type="subTitle" idx="1"/>
          </p:nvPr>
        </p:nvSpPr>
        <p:spPr>
          <a:xfrm>
            <a:off x="3152775" y="2419350"/>
            <a:ext cx="4491038" cy="752475"/>
          </a:xfrm>
        </p:spPr>
        <p:txBody>
          <a:bodyPr/>
          <a:lstStyle>
            <a:lvl1pPr marL="0" indent="0">
              <a:buFontTx/>
              <a:buNone/>
              <a:defRPr sz="2000">
                <a:solidFill>
                  <a:schemeClr val="bg1"/>
                </a:solidFill>
              </a:defRPr>
            </a:lvl1pPr>
          </a:lstStyle>
          <a:p>
            <a:r>
              <a:rPr lang="en-US"/>
              <a:t>Click to edit Master subtitle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89A2D15-F3DB-4E6A-B708-E5A06026F2E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3" cstate="print"/>
          <a:srcRect b="80750"/>
          <a:stretch>
            <a:fillRect/>
          </a:stretch>
        </p:blipFill>
        <p:spPr>
          <a:xfrm>
            <a:off x="0" y="0"/>
            <a:ext cx="9144000" cy="1360200"/>
          </a:xfrm>
          <a:prstGeom prst="rect">
            <a:avLst/>
          </a:prstGeom>
        </p:spPr>
      </p:pic>
      <p:pic>
        <p:nvPicPr>
          <p:cNvPr id="12" name="Picture 11" descr="FOP_PPT_Presentation_Template_20143.jpg"/>
          <p:cNvPicPr>
            <a:picLocks noChangeAspect="1"/>
          </p:cNvPicPr>
          <p:nvPr userDrawn="1"/>
        </p:nvPicPr>
        <p:blipFill>
          <a:blip r:embed="rId13" cstate="print"/>
          <a:srcRect t="48807" b="1069"/>
          <a:stretch>
            <a:fillRect/>
          </a:stretch>
        </p:blipFill>
        <p:spPr>
          <a:xfrm>
            <a:off x="0" y="3316320"/>
            <a:ext cx="9144000" cy="3541680"/>
          </a:xfrm>
          <a:prstGeom prst="rect">
            <a:avLst/>
          </a:prstGeom>
        </p:spPr>
      </p:pic>
      <p:sp>
        <p:nvSpPr>
          <p:cNvPr id="1026" name="Rectangle 2"/>
          <p:cNvSpPr>
            <a:spLocks noGrp="1" noChangeArrowheads="1"/>
          </p:cNvSpPr>
          <p:nvPr>
            <p:ph type="title"/>
          </p:nvPr>
        </p:nvSpPr>
        <p:spPr bwMode="auto">
          <a:xfrm>
            <a:off x="457200" y="1145853"/>
            <a:ext cx="8264525" cy="5413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830221"/>
            <a:ext cx="8229600" cy="39414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8052836" y="6276348"/>
            <a:ext cx="671714" cy="3635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chemeClr val="bg1"/>
                </a:solidFill>
              </a:defRPr>
            </a:lvl1pPr>
          </a:lstStyle>
          <a:p>
            <a:pPr>
              <a:defRPr/>
            </a:pPr>
            <a:fld id="{2226FEFA-F5AB-464F-8EED-C23851D92F33}"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51" r:id="rId1"/>
    <p:sldLayoutId id="2147483849" r:id="rId2"/>
    <p:sldLayoutId id="2147483839" r:id="rId3"/>
    <p:sldLayoutId id="2147483840" r:id="rId4"/>
    <p:sldLayoutId id="2147483841" r:id="rId5"/>
    <p:sldLayoutId id="2147483850" r:id="rId6"/>
    <p:sldLayoutId id="2147483842" r:id="rId7"/>
    <p:sldLayoutId id="2147483847" r:id="rId8"/>
    <p:sldLayoutId id="2147483843" r:id="rId9"/>
    <p:sldLayoutId id="2147483844" r:id="rId10"/>
    <p:sldLayoutId id="2147483845" r:id="rId11"/>
  </p:sldLayoutIdLst>
  <p:txStyles>
    <p:titleStyle>
      <a:lvl1pPr algn="l" rtl="0" eaLnBrk="1" fontAlgn="base" hangingPunct="1">
        <a:spcBef>
          <a:spcPct val="0"/>
        </a:spcBef>
        <a:spcAft>
          <a:spcPct val="0"/>
        </a:spcAft>
        <a:defRPr sz="2000" b="1">
          <a:solidFill>
            <a:schemeClr val="accent3"/>
          </a:solidFill>
          <a:latin typeface="+mn-lt"/>
          <a:ea typeface="+mj-ea"/>
          <a:cs typeface="+mj-cs"/>
        </a:defRPr>
      </a:lvl1pPr>
      <a:lvl2pPr algn="l" rtl="0" eaLnBrk="1" fontAlgn="base" hangingPunct="1">
        <a:spcBef>
          <a:spcPct val="0"/>
        </a:spcBef>
        <a:spcAft>
          <a:spcPct val="0"/>
        </a:spcAft>
        <a:defRPr sz="2400">
          <a:solidFill>
            <a:schemeClr val="tx2"/>
          </a:solidFill>
          <a:latin typeface="Times New Roman" pitchFamily="18" charset="0"/>
        </a:defRPr>
      </a:lvl2pPr>
      <a:lvl3pPr algn="l" rtl="0" eaLnBrk="1" fontAlgn="base" hangingPunct="1">
        <a:spcBef>
          <a:spcPct val="0"/>
        </a:spcBef>
        <a:spcAft>
          <a:spcPct val="0"/>
        </a:spcAft>
        <a:defRPr sz="2400">
          <a:solidFill>
            <a:schemeClr val="tx2"/>
          </a:solidFill>
          <a:latin typeface="Times New Roman" pitchFamily="18" charset="0"/>
        </a:defRPr>
      </a:lvl3pPr>
      <a:lvl4pPr algn="l" rtl="0" eaLnBrk="1" fontAlgn="base" hangingPunct="1">
        <a:spcBef>
          <a:spcPct val="0"/>
        </a:spcBef>
        <a:spcAft>
          <a:spcPct val="0"/>
        </a:spcAft>
        <a:defRPr sz="2400">
          <a:solidFill>
            <a:schemeClr val="tx2"/>
          </a:solidFill>
          <a:latin typeface="Times New Roman" pitchFamily="18" charset="0"/>
        </a:defRPr>
      </a:lvl4pPr>
      <a:lvl5pPr algn="l" rtl="0" eaLnBrk="1" fontAlgn="base" hangingPunct="1">
        <a:spcBef>
          <a:spcPct val="0"/>
        </a:spcBef>
        <a:spcAft>
          <a:spcPct val="0"/>
        </a:spcAft>
        <a:defRPr sz="2400">
          <a:solidFill>
            <a:schemeClr val="tx2"/>
          </a:solidFill>
          <a:latin typeface="Times New Roman" pitchFamily="18" charset="0"/>
        </a:defRPr>
      </a:lvl5pPr>
      <a:lvl6pPr marL="457200" algn="l" rtl="0" eaLnBrk="1" fontAlgn="base" hangingPunct="1">
        <a:spcBef>
          <a:spcPct val="0"/>
        </a:spcBef>
        <a:spcAft>
          <a:spcPct val="0"/>
        </a:spcAft>
        <a:defRPr sz="2400">
          <a:solidFill>
            <a:schemeClr val="tx2"/>
          </a:solidFill>
          <a:latin typeface="Garamond" pitchFamily="18" charset="0"/>
        </a:defRPr>
      </a:lvl6pPr>
      <a:lvl7pPr marL="914400" algn="l" rtl="0" eaLnBrk="1" fontAlgn="base" hangingPunct="1">
        <a:spcBef>
          <a:spcPct val="0"/>
        </a:spcBef>
        <a:spcAft>
          <a:spcPct val="0"/>
        </a:spcAft>
        <a:defRPr sz="2400">
          <a:solidFill>
            <a:schemeClr val="tx2"/>
          </a:solidFill>
          <a:latin typeface="Garamond" pitchFamily="18" charset="0"/>
        </a:defRPr>
      </a:lvl7pPr>
      <a:lvl8pPr marL="1371600" algn="l" rtl="0" eaLnBrk="1" fontAlgn="base" hangingPunct="1">
        <a:spcBef>
          <a:spcPct val="0"/>
        </a:spcBef>
        <a:spcAft>
          <a:spcPct val="0"/>
        </a:spcAft>
        <a:defRPr sz="2400">
          <a:solidFill>
            <a:schemeClr val="tx2"/>
          </a:solidFill>
          <a:latin typeface="Garamond" pitchFamily="18" charset="0"/>
        </a:defRPr>
      </a:lvl8pPr>
      <a:lvl9pPr marL="1828800" algn="l" rtl="0" eaLnBrk="1" fontAlgn="base" hangingPunct="1">
        <a:spcBef>
          <a:spcPct val="0"/>
        </a:spcBef>
        <a:spcAft>
          <a:spcPct val="0"/>
        </a:spcAft>
        <a:defRPr sz="2400">
          <a:solidFill>
            <a:schemeClr val="tx2"/>
          </a:solidFill>
          <a:latin typeface="Garamond" pitchFamily="18" charset="0"/>
        </a:defRPr>
      </a:lvl9pPr>
    </p:titleStyle>
    <p:bodyStyle>
      <a:lvl1pPr marL="342900" indent="-342900" algn="l" rtl="0" eaLnBrk="1" fontAlgn="base" hangingPunct="1">
        <a:spcBef>
          <a:spcPct val="75000"/>
        </a:spcBef>
        <a:spcAft>
          <a:spcPct val="0"/>
        </a:spcAft>
        <a:buChar char="•"/>
        <a:defRPr sz="1600">
          <a:solidFill>
            <a:schemeClr val="tx1"/>
          </a:solidFill>
          <a:latin typeface="+mn-lt"/>
          <a:ea typeface="+mn-ea"/>
          <a:cs typeface="+mn-cs"/>
        </a:defRPr>
      </a:lvl1pPr>
      <a:lvl2pPr marL="742950" indent="-285750" algn="l" rtl="0" eaLnBrk="1" fontAlgn="base" hangingPunct="1">
        <a:spcBef>
          <a:spcPct val="75000"/>
        </a:spcBef>
        <a:spcAft>
          <a:spcPct val="0"/>
        </a:spcAft>
        <a:buChar char="–"/>
        <a:defRPr sz="1600">
          <a:solidFill>
            <a:schemeClr val="tx1"/>
          </a:solidFill>
          <a:latin typeface="+mn-lt"/>
        </a:defRPr>
      </a:lvl2pPr>
      <a:lvl3pPr marL="1143000" indent="-228600" algn="l" rtl="0" eaLnBrk="1" fontAlgn="base" hangingPunct="1">
        <a:spcBef>
          <a:spcPct val="75000"/>
        </a:spcBef>
        <a:spcAft>
          <a:spcPct val="0"/>
        </a:spcAft>
        <a:buChar char="•"/>
        <a:defRPr sz="1600">
          <a:solidFill>
            <a:schemeClr val="tx1"/>
          </a:solidFill>
          <a:latin typeface="+mn-lt"/>
        </a:defRPr>
      </a:lvl3pPr>
      <a:lvl4pPr marL="1600200" indent="-228600" algn="l" rtl="0" eaLnBrk="1" fontAlgn="base" hangingPunct="1">
        <a:spcBef>
          <a:spcPct val="75000"/>
        </a:spcBef>
        <a:spcAft>
          <a:spcPct val="0"/>
        </a:spcAft>
        <a:buChar char="–"/>
        <a:defRPr sz="1600">
          <a:solidFill>
            <a:schemeClr val="tx1"/>
          </a:solidFill>
          <a:latin typeface="+mn-lt"/>
        </a:defRPr>
      </a:lvl4pPr>
      <a:lvl5pPr marL="2057400" indent="-228600" algn="l" rtl="0" eaLnBrk="1" fontAlgn="base" hangingPunct="1">
        <a:spcBef>
          <a:spcPct val="75000"/>
        </a:spcBef>
        <a:spcAft>
          <a:spcPct val="0"/>
        </a:spcAft>
        <a:buChar char="»"/>
        <a:defRPr sz="1600">
          <a:solidFill>
            <a:schemeClr val="tx1"/>
          </a:solidFill>
          <a:latin typeface="+mn-lt"/>
        </a:defRPr>
      </a:lvl5pPr>
      <a:lvl6pPr marL="2514600" indent="-228600" algn="l" rtl="0" eaLnBrk="1" fontAlgn="base" hangingPunct="1">
        <a:spcBef>
          <a:spcPct val="75000"/>
        </a:spcBef>
        <a:spcAft>
          <a:spcPct val="0"/>
        </a:spcAft>
        <a:buChar char="»"/>
        <a:defRPr sz="1600">
          <a:solidFill>
            <a:schemeClr val="tx1"/>
          </a:solidFill>
          <a:latin typeface="+mn-lt"/>
        </a:defRPr>
      </a:lvl6pPr>
      <a:lvl7pPr marL="2971800" indent="-228600" algn="l" rtl="0" eaLnBrk="1" fontAlgn="base" hangingPunct="1">
        <a:spcBef>
          <a:spcPct val="75000"/>
        </a:spcBef>
        <a:spcAft>
          <a:spcPct val="0"/>
        </a:spcAft>
        <a:buChar char="»"/>
        <a:defRPr sz="1600">
          <a:solidFill>
            <a:schemeClr val="tx1"/>
          </a:solidFill>
          <a:latin typeface="+mn-lt"/>
        </a:defRPr>
      </a:lvl7pPr>
      <a:lvl8pPr marL="3429000" indent="-228600" algn="l" rtl="0" eaLnBrk="1" fontAlgn="base" hangingPunct="1">
        <a:spcBef>
          <a:spcPct val="75000"/>
        </a:spcBef>
        <a:spcAft>
          <a:spcPct val="0"/>
        </a:spcAft>
        <a:buChar char="»"/>
        <a:defRPr sz="1600">
          <a:solidFill>
            <a:schemeClr val="tx1"/>
          </a:solidFill>
          <a:latin typeface="+mn-lt"/>
        </a:defRPr>
      </a:lvl8pPr>
      <a:lvl9pPr marL="3886200" indent="-228600" algn="l" rtl="0" eaLnBrk="1" fontAlgn="base" hangingPunct="1">
        <a:spcBef>
          <a:spcPct val="75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cstate="print"/>
          <a:srcRect b="80750"/>
          <a:stretch>
            <a:fillRect/>
          </a:stretch>
        </p:blipFill>
        <p:spPr>
          <a:xfrm>
            <a:off x="0" y="0"/>
            <a:ext cx="9144000" cy="1360200"/>
          </a:xfrm>
          <a:prstGeom prst="rect">
            <a:avLst/>
          </a:prstGeom>
        </p:spPr>
      </p:pic>
      <p:pic>
        <p:nvPicPr>
          <p:cNvPr id="12" name="Picture 11" descr="FOP_PPT_Presentation_Template_20143.jpg"/>
          <p:cNvPicPr>
            <a:picLocks noChangeAspect="1"/>
          </p:cNvPicPr>
          <p:nvPr userDrawn="1"/>
        </p:nvPicPr>
        <p:blipFill>
          <a:blip r:embed="rId5" cstate="print"/>
          <a:srcRect t="79245" b="2196"/>
          <a:stretch>
            <a:fillRect/>
          </a:stretch>
        </p:blipFill>
        <p:spPr>
          <a:xfrm>
            <a:off x="0" y="5437649"/>
            <a:ext cx="9144000" cy="1311294"/>
          </a:xfrm>
          <a:prstGeom prst="rect">
            <a:avLst/>
          </a:prstGeom>
        </p:spPr>
      </p:pic>
      <p:sp>
        <p:nvSpPr>
          <p:cNvPr id="1026" name="Rectangle 2"/>
          <p:cNvSpPr>
            <a:spLocks noGrp="1" noChangeArrowheads="1"/>
          </p:cNvSpPr>
          <p:nvPr>
            <p:ph type="title"/>
          </p:nvPr>
        </p:nvSpPr>
        <p:spPr bwMode="auto">
          <a:xfrm>
            <a:off x="457200" y="1145853"/>
            <a:ext cx="8264525" cy="5413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830221"/>
            <a:ext cx="8229600" cy="39414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8052836" y="6276348"/>
            <a:ext cx="671714" cy="3635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chemeClr val="bg1"/>
                </a:solidFill>
              </a:defRPr>
            </a:lvl1pPr>
          </a:lstStyle>
          <a:p>
            <a:pPr>
              <a:defRPr/>
            </a:pPr>
            <a:fld id="{2226FEFA-F5AB-464F-8EED-C23851D92F33}"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Lst>
  <p:txStyles>
    <p:titleStyle>
      <a:lvl1pPr algn="l" rtl="0" eaLnBrk="1" fontAlgn="base" hangingPunct="1">
        <a:spcBef>
          <a:spcPct val="0"/>
        </a:spcBef>
        <a:spcAft>
          <a:spcPct val="0"/>
        </a:spcAft>
        <a:defRPr sz="2000" b="1">
          <a:solidFill>
            <a:schemeClr val="accent3"/>
          </a:solidFill>
          <a:latin typeface="+mn-lt"/>
          <a:ea typeface="+mj-ea"/>
          <a:cs typeface="+mj-cs"/>
        </a:defRPr>
      </a:lvl1pPr>
      <a:lvl2pPr algn="l" rtl="0" eaLnBrk="1" fontAlgn="base" hangingPunct="1">
        <a:spcBef>
          <a:spcPct val="0"/>
        </a:spcBef>
        <a:spcAft>
          <a:spcPct val="0"/>
        </a:spcAft>
        <a:defRPr sz="2400">
          <a:solidFill>
            <a:schemeClr val="tx2"/>
          </a:solidFill>
          <a:latin typeface="Times New Roman" pitchFamily="18" charset="0"/>
        </a:defRPr>
      </a:lvl2pPr>
      <a:lvl3pPr algn="l" rtl="0" eaLnBrk="1" fontAlgn="base" hangingPunct="1">
        <a:spcBef>
          <a:spcPct val="0"/>
        </a:spcBef>
        <a:spcAft>
          <a:spcPct val="0"/>
        </a:spcAft>
        <a:defRPr sz="2400">
          <a:solidFill>
            <a:schemeClr val="tx2"/>
          </a:solidFill>
          <a:latin typeface="Times New Roman" pitchFamily="18" charset="0"/>
        </a:defRPr>
      </a:lvl3pPr>
      <a:lvl4pPr algn="l" rtl="0" eaLnBrk="1" fontAlgn="base" hangingPunct="1">
        <a:spcBef>
          <a:spcPct val="0"/>
        </a:spcBef>
        <a:spcAft>
          <a:spcPct val="0"/>
        </a:spcAft>
        <a:defRPr sz="2400">
          <a:solidFill>
            <a:schemeClr val="tx2"/>
          </a:solidFill>
          <a:latin typeface="Times New Roman" pitchFamily="18" charset="0"/>
        </a:defRPr>
      </a:lvl4pPr>
      <a:lvl5pPr algn="l" rtl="0" eaLnBrk="1" fontAlgn="base" hangingPunct="1">
        <a:spcBef>
          <a:spcPct val="0"/>
        </a:spcBef>
        <a:spcAft>
          <a:spcPct val="0"/>
        </a:spcAft>
        <a:defRPr sz="2400">
          <a:solidFill>
            <a:schemeClr val="tx2"/>
          </a:solidFill>
          <a:latin typeface="Times New Roman" pitchFamily="18" charset="0"/>
        </a:defRPr>
      </a:lvl5pPr>
      <a:lvl6pPr marL="457200" algn="l" rtl="0" eaLnBrk="1" fontAlgn="base" hangingPunct="1">
        <a:spcBef>
          <a:spcPct val="0"/>
        </a:spcBef>
        <a:spcAft>
          <a:spcPct val="0"/>
        </a:spcAft>
        <a:defRPr sz="2400">
          <a:solidFill>
            <a:schemeClr val="tx2"/>
          </a:solidFill>
          <a:latin typeface="Garamond" pitchFamily="18" charset="0"/>
        </a:defRPr>
      </a:lvl6pPr>
      <a:lvl7pPr marL="914400" algn="l" rtl="0" eaLnBrk="1" fontAlgn="base" hangingPunct="1">
        <a:spcBef>
          <a:spcPct val="0"/>
        </a:spcBef>
        <a:spcAft>
          <a:spcPct val="0"/>
        </a:spcAft>
        <a:defRPr sz="2400">
          <a:solidFill>
            <a:schemeClr val="tx2"/>
          </a:solidFill>
          <a:latin typeface="Garamond" pitchFamily="18" charset="0"/>
        </a:defRPr>
      </a:lvl7pPr>
      <a:lvl8pPr marL="1371600" algn="l" rtl="0" eaLnBrk="1" fontAlgn="base" hangingPunct="1">
        <a:spcBef>
          <a:spcPct val="0"/>
        </a:spcBef>
        <a:spcAft>
          <a:spcPct val="0"/>
        </a:spcAft>
        <a:defRPr sz="2400">
          <a:solidFill>
            <a:schemeClr val="tx2"/>
          </a:solidFill>
          <a:latin typeface="Garamond" pitchFamily="18" charset="0"/>
        </a:defRPr>
      </a:lvl8pPr>
      <a:lvl9pPr marL="1828800" algn="l" rtl="0" eaLnBrk="1" fontAlgn="base" hangingPunct="1">
        <a:spcBef>
          <a:spcPct val="0"/>
        </a:spcBef>
        <a:spcAft>
          <a:spcPct val="0"/>
        </a:spcAft>
        <a:defRPr sz="2400">
          <a:solidFill>
            <a:schemeClr val="tx2"/>
          </a:solidFill>
          <a:latin typeface="Garamond" pitchFamily="18" charset="0"/>
        </a:defRPr>
      </a:lvl9pPr>
    </p:titleStyle>
    <p:bodyStyle>
      <a:lvl1pPr marL="342900" indent="-342900" algn="l" rtl="0" eaLnBrk="1" fontAlgn="base" hangingPunct="1">
        <a:spcBef>
          <a:spcPct val="75000"/>
        </a:spcBef>
        <a:spcAft>
          <a:spcPct val="0"/>
        </a:spcAft>
        <a:buChar char="•"/>
        <a:defRPr sz="1600">
          <a:solidFill>
            <a:schemeClr val="tx1"/>
          </a:solidFill>
          <a:latin typeface="+mn-lt"/>
          <a:ea typeface="+mn-ea"/>
          <a:cs typeface="+mn-cs"/>
        </a:defRPr>
      </a:lvl1pPr>
      <a:lvl2pPr marL="742950" indent="-285750" algn="l" rtl="0" eaLnBrk="1" fontAlgn="base" hangingPunct="1">
        <a:spcBef>
          <a:spcPct val="75000"/>
        </a:spcBef>
        <a:spcAft>
          <a:spcPct val="0"/>
        </a:spcAft>
        <a:buChar char="–"/>
        <a:defRPr sz="1600">
          <a:solidFill>
            <a:schemeClr val="tx1"/>
          </a:solidFill>
          <a:latin typeface="+mn-lt"/>
        </a:defRPr>
      </a:lvl2pPr>
      <a:lvl3pPr marL="1143000" indent="-228600" algn="l" rtl="0" eaLnBrk="1" fontAlgn="base" hangingPunct="1">
        <a:spcBef>
          <a:spcPct val="75000"/>
        </a:spcBef>
        <a:spcAft>
          <a:spcPct val="0"/>
        </a:spcAft>
        <a:buChar char="•"/>
        <a:defRPr sz="1600">
          <a:solidFill>
            <a:schemeClr val="tx1"/>
          </a:solidFill>
          <a:latin typeface="+mn-lt"/>
        </a:defRPr>
      </a:lvl3pPr>
      <a:lvl4pPr marL="1600200" indent="-228600" algn="l" rtl="0" eaLnBrk="1" fontAlgn="base" hangingPunct="1">
        <a:spcBef>
          <a:spcPct val="75000"/>
        </a:spcBef>
        <a:spcAft>
          <a:spcPct val="0"/>
        </a:spcAft>
        <a:buChar char="–"/>
        <a:defRPr sz="1600">
          <a:solidFill>
            <a:schemeClr val="tx1"/>
          </a:solidFill>
          <a:latin typeface="+mn-lt"/>
        </a:defRPr>
      </a:lvl4pPr>
      <a:lvl5pPr marL="2057400" indent="-228600" algn="l" rtl="0" eaLnBrk="1" fontAlgn="base" hangingPunct="1">
        <a:spcBef>
          <a:spcPct val="75000"/>
        </a:spcBef>
        <a:spcAft>
          <a:spcPct val="0"/>
        </a:spcAft>
        <a:buChar char="»"/>
        <a:defRPr sz="1600">
          <a:solidFill>
            <a:schemeClr val="tx1"/>
          </a:solidFill>
          <a:latin typeface="+mn-lt"/>
        </a:defRPr>
      </a:lvl5pPr>
      <a:lvl6pPr marL="2514600" indent="-228600" algn="l" rtl="0" eaLnBrk="1" fontAlgn="base" hangingPunct="1">
        <a:spcBef>
          <a:spcPct val="75000"/>
        </a:spcBef>
        <a:spcAft>
          <a:spcPct val="0"/>
        </a:spcAft>
        <a:buChar char="»"/>
        <a:defRPr sz="1600">
          <a:solidFill>
            <a:schemeClr val="tx1"/>
          </a:solidFill>
          <a:latin typeface="+mn-lt"/>
        </a:defRPr>
      </a:lvl6pPr>
      <a:lvl7pPr marL="2971800" indent="-228600" algn="l" rtl="0" eaLnBrk="1" fontAlgn="base" hangingPunct="1">
        <a:spcBef>
          <a:spcPct val="75000"/>
        </a:spcBef>
        <a:spcAft>
          <a:spcPct val="0"/>
        </a:spcAft>
        <a:buChar char="»"/>
        <a:defRPr sz="1600">
          <a:solidFill>
            <a:schemeClr val="tx1"/>
          </a:solidFill>
          <a:latin typeface="+mn-lt"/>
        </a:defRPr>
      </a:lvl7pPr>
      <a:lvl8pPr marL="3429000" indent="-228600" algn="l" rtl="0" eaLnBrk="1" fontAlgn="base" hangingPunct="1">
        <a:spcBef>
          <a:spcPct val="75000"/>
        </a:spcBef>
        <a:spcAft>
          <a:spcPct val="0"/>
        </a:spcAft>
        <a:buChar char="»"/>
        <a:defRPr sz="1600">
          <a:solidFill>
            <a:schemeClr val="tx1"/>
          </a:solidFill>
          <a:latin typeface="+mn-lt"/>
        </a:defRPr>
      </a:lvl8pPr>
      <a:lvl9pPr marL="3886200" indent="-228600" algn="l" rtl="0" eaLnBrk="1" fontAlgn="base" hangingPunct="1">
        <a:spcBef>
          <a:spcPct val="75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8788" y="4988516"/>
            <a:ext cx="4230658" cy="419450"/>
          </a:xfrm>
        </p:spPr>
        <p:txBody>
          <a:bodyPr/>
          <a:lstStyle/>
          <a:p>
            <a:r>
              <a:rPr lang="en-US" sz="2400" spc="100" dirty="0"/>
              <a:t>Overview &amp; Capabilities</a:t>
            </a:r>
          </a:p>
        </p:txBody>
      </p:sp>
    </p:spTree>
    <p:extLst>
      <p:ext uri="{BB962C8B-B14F-4D97-AF65-F5344CB8AC3E}">
        <p14:creationId xmlns:p14="http://schemas.microsoft.com/office/powerpoint/2010/main" val="3720480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Administrative Coverage </a:t>
            </a:r>
          </a:p>
        </p:txBody>
      </p:sp>
      <p:sp>
        <p:nvSpPr>
          <p:cNvPr id="3" name="Content Placeholder 2"/>
          <p:cNvSpPr>
            <a:spLocks noGrp="1"/>
          </p:cNvSpPr>
          <p:nvPr>
            <p:ph idx="1"/>
          </p:nvPr>
        </p:nvSpPr>
        <p:spPr/>
        <p:txBody>
          <a:bodyPr/>
          <a:lstStyle/>
          <a:p>
            <a:pPr>
              <a:buNone/>
            </a:pPr>
            <a:r>
              <a:rPr lang="en-US" sz="1600" dirty="0">
                <a:solidFill>
                  <a:schemeClr val="tx2"/>
                </a:solidFill>
              </a:rPr>
              <a:t>Off Duty Out of Scope Coverage</a:t>
            </a:r>
            <a:endParaRPr lang="en-US" dirty="0"/>
          </a:p>
          <a:p>
            <a:pPr>
              <a:lnSpc>
                <a:spcPct val="90000"/>
              </a:lnSpc>
              <a:spcBef>
                <a:spcPts val="2400"/>
              </a:spcBef>
            </a:pPr>
            <a:r>
              <a:rPr lang="en-US" dirty="0"/>
              <a:t>Coverage for incidents that occur off-duty and not within the scope of employment which result in administrative discipline or sanction. (DUI, Domestic, etc.) </a:t>
            </a:r>
          </a:p>
          <a:p>
            <a:pPr>
              <a:lnSpc>
                <a:spcPct val="90000"/>
              </a:lnSpc>
              <a:spcBef>
                <a:spcPts val="2400"/>
              </a:spcBef>
            </a:pPr>
            <a:r>
              <a:rPr lang="en-US" dirty="0"/>
              <a:t>Will defend the administrative discipline or sanction only, </a:t>
            </a:r>
            <a:r>
              <a:rPr lang="en-US" b="1" dirty="0"/>
              <a:t>not </a:t>
            </a:r>
            <a:r>
              <a:rPr lang="en-US" dirty="0"/>
              <a:t>the criminal charge.</a:t>
            </a:r>
          </a:p>
          <a:p>
            <a:pPr>
              <a:lnSpc>
                <a:spcPct val="90000"/>
              </a:lnSpc>
              <a:spcBef>
                <a:spcPts val="2400"/>
              </a:spcBef>
            </a:pPr>
            <a:r>
              <a:rPr lang="en-US" dirty="0"/>
              <a:t>No Cap on Defense Costs when using a Plan attorney</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Eligibility </a:t>
            </a:r>
          </a:p>
        </p:txBody>
      </p:sp>
      <p:sp>
        <p:nvSpPr>
          <p:cNvPr id="3" name="Content Placeholder 2"/>
          <p:cNvSpPr>
            <a:spLocks noGrp="1"/>
          </p:cNvSpPr>
          <p:nvPr>
            <p:ph idx="1"/>
          </p:nvPr>
        </p:nvSpPr>
        <p:spPr/>
        <p:txBody>
          <a:bodyPr/>
          <a:lstStyle/>
          <a:p>
            <a:pPr>
              <a:spcBef>
                <a:spcPts val="2400"/>
              </a:spcBef>
            </a:pPr>
            <a:r>
              <a:rPr lang="en-US" dirty="0"/>
              <a:t>Must be an active FOP member in good standing</a:t>
            </a:r>
          </a:p>
          <a:p>
            <a:pPr>
              <a:spcBef>
                <a:spcPts val="2400"/>
              </a:spcBef>
            </a:pPr>
            <a:r>
              <a:rPr lang="en-US" dirty="0"/>
              <a:t>Employment with federal, state or local governmental law enforcement agencies</a:t>
            </a:r>
          </a:p>
          <a:p>
            <a:pPr>
              <a:spcBef>
                <a:spcPts val="2400"/>
              </a:spcBef>
            </a:pPr>
            <a:r>
              <a:rPr lang="en-US" dirty="0"/>
              <a:t>Associate FOP members (jailors, dispatchers, etc.) who are not eligible for active membership and are in employment with the above may be deemed eligible to participate as </a:t>
            </a:r>
            <a:r>
              <a:rPr lang="en-US" b="1" dirty="0"/>
              <a:t>part of a group</a:t>
            </a:r>
            <a:r>
              <a:rPr lang="en-US" dirty="0"/>
              <a:t>, at the Board’s discretion.</a:t>
            </a:r>
          </a:p>
          <a:p>
            <a:pPr>
              <a:spcBef>
                <a:spcPts val="2400"/>
              </a:spcBef>
            </a:pPr>
            <a:r>
              <a:rPr lang="en-US" dirty="0"/>
              <a:t>Individuals</a:t>
            </a:r>
          </a:p>
          <a:p>
            <a:pPr>
              <a:spcBef>
                <a:spcPts val="2400"/>
              </a:spcBef>
            </a:pPr>
            <a:r>
              <a:rPr lang="en-US" dirty="0"/>
              <a:t>Groups – at least 50 FOP Active members in the lodge, or lesser number of FOP active members equal to at least 50% of the active members</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0370" y="1145853"/>
            <a:ext cx="8264525" cy="541338"/>
          </a:xfrm>
        </p:spPr>
        <p:txBody>
          <a:bodyPr/>
          <a:lstStyle/>
          <a:p>
            <a:r>
              <a:rPr lang="en-US" dirty="0"/>
              <a:t>Enrollment &amp; Fees </a:t>
            </a:r>
          </a:p>
        </p:txBody>
      </p:sp>
      <p:sp>
        <p:nvSpPr>
          <p:cNvPr id="5" name="Content Placeholder 4"/>
          <p:cNvSpPr>
            <a:spLocks noGrp="1"/>
          </p:cNvSpPr>
          <p:nvPr>
            <p:ph sz="half" idx="1"/>
          </p:nvPr>
        </p:nvSpPr>
        <p:spPr>
          <a:xfrm>
            <a:off x="590370" y="1592189"/>
            <a:ext cx="7728013" cy="4212473"/>
          </a:xfrm>
        </p:spPr>
        <p:txBody>
          <a:bodyPr/>
          <a:lstStyle/>
          <a:p>
            <a:pPr>
              <a:lnSpc>
                <a:spcPct val="80000"/>
              </a:lnSpc>
              <a:buFont typeface="Wingdings" pitchFamily="2" charset="2"/>
              <a:buNone/>
            </a:pPr>
            <a:r>
              <a:rPr lang="en-US" u="sng" dirty="0">
                <a:solidFill>
                  <a:schemeClr val="tx2"/>
                </a:solidFill>
              </a:rPr>
              <a:t>Group Rates </a:t>
            </a:r>
          </a:p>
          <a:p>
            <a:pPr>
              <a:lnSpc>
                <a:spcPct val="80000"/>
              </a:lnSpc>
              <a:buFont typeface="Wingdings" pitchFamily="2" charset="2"/>
              <a:buNone/>
            </a:pPr>
            <a:r>
              <a:rPr lang="en-US" sz="1500" dirty="0"/>
              <a:t>Full Coverage – Administrative, Civil &amp; Criminal		</a:t>
            </a:r>
            <a:r>
              <a:rPr lang="en-US" sz="1500" b="1" dirty="0"/>
              <a:t>$264.00</a:t>
            </a:r>
          </a:p>
          <a:p>
            <a:pPr>
              <a:lnSpc>
                <a:spcPct val="80000"/>
              </a:lnSpc>
              <a:buFont typeface="Wingdings" pitchFamily="2" charset="2"/>
              <a:buNone/>
            </a:pPr>
            <a:r>
              <a:rPr lang="en-US" sz="1500" dirty="0"/>
              <a:t>Two </a:t>
            </a:r>
            <a:r>
              <a:rPr lang="en-US" sz="1500" dirty="0" err="1"/>
              <a:t>Coverages</a:t>
            </a:r>
            <a:r>
              <a:rPr lang="en-US" sz="1500" dirty="0"/>
              <a:t> – Civil and Criminal together		</a:t>
            </a:r>
            <a:r>
              <a:rPr lang="en-US" sz="1500" b="1" dirty="0"/>
              <a:t>$  64.00</a:t>
            </a:r>
            <a:endParaRPr lang="en-US" b="1" u="sng" dirty="0"/>
          </a:p>
          <a:p>
            <a:pPr>
              <a:lnSpc>
                <a:spcPct val="80000"/>
              </a:lnSpc>
              <a:spcBef>
                <a:spcPts val="2800"/>
              </a:spcBef>
              <a:buFont typeface="Wingdings" pitchFamily="2" charset="2"/>
              <a:buNone/>
            </a:pPr>
            <a:r>
              <a:rPr lang="en-US" u="sng" dirty="0">
                <a:solidFill>
                  <a:schemeClr val="tx2"/>
                </a:solidFill>
              </a:rPr>
              <a:t>Individual Rates</a:t>
            </a:r>
          </a:p>
          <a:p>
            <a:pPr>
              <a:lnSpc>
                <a:spcPct val="80000"/>
              </a:lnSpc>
              <a:buFont typeface="Wingdings" pitchFamily="2" charset="2"/>
              <a:buNone/>
            </a:pPr>
            <a:r>
              <a:rPr lang="en-US" sz="1500" dirty="0"/>
              <a:t>Full Coverage – Administrative, Civil &amp; Criminal		</a:t>
            </a:r>
            <a:r>
              <a:rPr lang="en-US" sz="1500" b="1" dirty="0"/>
              <a:t>$282.00</a:t>
            </a:r>
          </a:p>
          <a:p>
            <a:pPr>
              <a:lnSpc>
                <a:spcPct val="80000"/>
              </a:lnSpc>
              <a:buFont typeface="Wingdings" pitchFamily="2" charset="2"/>
              <a:buNone/>
            </a:pPr>
            <a:r>
              <a:rPr lang="en-US" sz="1500" dirty="0"/>
              <a:t>Two </a:t>
            </a:r>
            <a:r>
              <a:rPr lang="en-US" sz="1500" dirty="0" err="1"/>
              <a:t>Coverages</a:t>
            </a:r>
            <a:r>
              <a:rPr lang="en-US" sz="1500" dirty="0"/>
              <a:t> – Civil and Criminal together		</a:t>
            </a:r>
            <a:r>
              <a:rPr lang="en-US" sz="1500" b="1" dirty="0"/>
              <a:t>$  68.00</a:t>
            </a:r>
            <a:endParaRPr lang="en-US" b="1" u="sng" dirty="0"/>
          </a:p>
          <a:p>
            <a:pPr>
              <a:lnSpc>
                <a:spcPct val="80000"/>
              </a:lnSpc>
              <a:spcBef>
                <a:spcPts val="2800"/>
              </a:spcBef>
              <a:buFont typeface="Wingdings" pitchFamily="2" charset="2"/>
              <a:buNone/>
            </a:pPr>
            <a:r>
              <a:rPr lang="en-US" u="sng" dirty="0">
                <a:solidFill>
                  <a:schemeClr val="tx2"/>
                </a:solidFill>
              </a:rPr>
              <a:t>Payment Options</a:t>
            </a:r>
          </a:p>
          <a:p>
            <a:pPr>
              <a:lnSpc>
                <a:spcPct val="80000"/>
              </a:lnSpc>
              <a:buFont typeface="Wingdings" pitchFamily="2" charset="2"/>
              <a:buNone/>
            </a:pPr>
            <a:r>
              <a:rPr lang="en-US" sz="1500" dirty="0"/>
              <a:t>Group – Annual, Semi-Annual, and Quarterly</a:t>
            </a:r>
          </a:p>
          <a:p>
            <a:pPr>
              <a:lnSpc>
                <a:spcPct val="80000"/>
              </a:lnSpc>
              <a:buFont typeface="Wingdings" pitchFamily="2" charset="2"/>
              <a:buNone/>
            </a:pPr>
            <a:r>
              <a:rPr lang="en-US" sz="1500" dirty="0"/>
              <a:t>Individual – Annual and Semi-Annual</a:t>
            </a:r>
          </a:p>
          <a:p>
            <a:pPr>
              <a:lnSpc>
                <a:spcPct val="80000"/>
              </a:lnSpc>
              <a:buFont typeface="Wingdings" pitchFamily="2" charset="2"/>
              <a:buNone/>
            </a:pPr>
            <a:endParaRPr lang="en-US" sz="1500" dirty="0"/>
          </a:p>
          <a:p>
            <a:pPr>
              <a:lnSpc>
                <a:spcPct val="80000"/>
              </a:lnSpc>
              <a:buFont typeface="Wingdings" pitchFamily="2" charset="2"/>
              <a:buNone/>
            </a:pPr>
            <a:r>
              <a:rPr lang="en-US" u="sng" dirty="0">
                <a:solidFill>
                  <a:schemeClr val="tx2"/>
                </a:solidFill>
              </a:rPr>
              <a:t>HR-218 ($25,000 Limit)</a:t>
            </a:r>
            <a:r>
              <a:rPr lang="en-US" b="1" dirty="0">
                <a:solidFill>
                  <a:schemeClr val="tx2"/>
                </a:solidFill>
              </a:rPr>
              <a:t>	</a:t>
            </a:r>
            <a:r>
              <a:rPr lang="en-US" b="1" dirty="0"/>
              <a:t>			$ 50.00 </a:t>
            </a:r>
            <a:r>
              <a:rPr lang="en-US" b="1" dirty="0">
                <a:solidFill>
                  <a:schemeClr val="tx2"/>
                </a:solidFill>
              </a:rPr>
              <a:t>					</a:t>
            </a:r>
            <a:r>
              <a:rPr lang="en-US" dirty="0"/>
              <a:t>						</a:t>
            </a:r>
            <a:endParaRPr lang="en-US" u="sng" dirty="0">
              <a:solidFill>
                <a:schemeClr val="tx2"/>
              </a:solidFill>
            </a:endParaRPr>
          </a:p>
        </p:txBody>
      </p:sp>
      <p:cxnSp>
        <p:nvCxnSpPr>
          <p:cNvPr id="8" name="Straight Connector 7"/>
          <p:cNvCxnSpPr/>
          <p:nvPr/>
        </p:nvCxnSpPr>
        <p:spPr>
          <a:xfrm>
            <a:off x="687223" y="2879019"/>
            <a:ext cx="634753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7223" y="4093673"/>
            <a:ext cx="634753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7223" y="5397980"/>
            <a:ext cx="634753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192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Enhanced Coverages</a:t>
            </a:r>
          </a:p>
        </p:txBody>
      </p:sp>
      <p:sp>
        <p:nvSpPr>
          <p:cNvPr id="3" name="Content Placeholder 2"/>
          <p:cNvSpPr>
            <a:spLocks noGrp="1"/>
          </p:cNvSpPr>
          <p:nvPr>
            <p:ph idx="1"/>
          </p:nvPr>
        </p:nvSpPr>
        <p:spPr>
          <a:xfrm>
            <a:off x="623919" y="1687191"/>
            <a:ext cx="8124737" cy="4298867"/>
          </a:xfrm>
        </p:spPr>
        <p:txBody>
          <a:bodyPr/>
          <a:lstStyle/>
          <a:p>
            <a:pPr>
              <a:spcBef>
                <a:spcPts val="0"/>
              </a:spcBef>
            </a:pPr>
            <a:r>
              <a:rPr lang="en-US" dirty="0"/>
              <a:t>Salary Reimbursement Option </a:t>
            </a:r>
          </a:p>
          <a:p>
            <a:pPr lvl="1">
              <a:spcBef>
                <a:spcPts val="0"/>
              </a:spcBef>
            </a:pPr>
            <a:r>
              <a:rPr lang="en-US" dirty="0"/>
              <a:t>In lieu of Legal Defense costs, participants whose claims involve suspension or other discipline resulting in salary loss may elect to receive reimbursement of up to (3) days actual salary loss or $500 whichever is less.  May be utilized once per year.</a:t>
            </a:r>
          </a:p>
          <a:p>
            <a:pPr>
              <a:spcBef>
                <a:spcPts val="0"/>
              </a:spcBef>
            </a:pPr>
            <a:endParaRPr lang="en-US" dirty="0"/>
          </a:p>
          <a:p>
            <a:pPr>
              <a:spcBef>
                <a:spcPts val="0"/>
              </a:spcBef>
            </a:pPr>
            <a:r>
              <a:rPr lang="en-US" dirty="0"/>
              <a:t>Civil Monitoring</a:t>
            </a:r>
          </a:p>
          <a:p>
            <a:pPr lvl="1">
              <a:spcBef>
                <a:spcPts val="0"/>
              </a:spcBef>
            </a:pPr>
            <a:r>
              <a:rPr lang="en-US" dirty="0"/>
              <a:t>There may be situations in which a defensive attorney is being provided through “another plan, your employer, or insurance,” but the obligation to provide such services is limited in scope.  Under those circumstances the Plan will now provide monitoring coverage when you select a Plan attorney only.</a:t>
            </a:r>
          </a:p>
          <a:p>
            <a:pPr marL="0" indent="0">
              <a:spcBef>
                <a:spcPts val="0"/>
              </a:spcBef>
              <a:buNone/>
            </a:pPr>
            <a:endParaRPr lang="en-US" dirty="0"/>
          </a:p>
          <a:p>
            <a:pPr>
              <a:spcBef>
                <a:spcPts val="0"/>
              </a:spcBef>
            </a:pPr>
            <a:r>
              <a:rPr lang="en-US" dirty="0"/>
              <a:t>Prior Acts Coverage – Unknown</a:t>
            </a:r>
          </a:p>
          <a:p>
            <a:pPr lvl="1">
              <a:spcBef>
                <a:spcPts val="0"/>
              </a:spcBef>
            </a:pPr>
            <a:r>
              <a:rPr lang="en-US" dirty="0"/>
              <a:t>If coverage is terminated from other plans and group is moving to FOP LDP, unknown/unreported claims will be covered for additional Premium and Underwriting.</a:t>
            </a:r>
          </a:p>
          <a:p>
            <a:pPr marL="0" indent="0">
              <a:spcBef>
                <a:spcPts val="0"/>
              </a:spcBef>
              <a:buNone/>
            </a:pPr>
            <a:endParaRPr lang="en-US" dirty="0"/>
          </a:p>
          <a:p>
            <a:pPr>
              <a:spcBef>
                <a:spcPts val="0"/>
              </a:spcBef>
            </a:pPr>
            <a:r>
              <a:rPr lang="en-US" dirty="0"/>
              <a:t>Fire Department Fire Investigators</a:t>
            </a:r>
          </a:p>
          <a:p>
            <a:pPr lvl="1">
              <a:spcBef>
                <a:spcPts val="0"/>
              </a:spcBef>
              <a:buFont typeface="Arial" panose="020B0604020202020204" pitchFamily="34" charset="0"/>
              <a:buChar char="–"/>
            </a:pPr>
            <a:r>
              <a:rPr lang="en-US" dirty="0"/>
              <a:t>If Certified peace officer, FOP associate member, and the claim would arise out of the duties of an arson investigator.</a:t>
            </a:r>
          </a:p>
          <a:p>
            <a:pPr>
              <a:spcBef>
                <a:spcPts val="0"/>
              </a:spcBef>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FOP Legal Key Points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Key Points</a:t>
            </a:r>
          </a:p>
        </p:txBody>
      </p:sp>
      <p:sp>
        <p:nvSpPr>
          <p:cNvPr id="5" name="Content Placeholder 4"/>
          <p:cNvSpPr>
            <a:spLocks noGrp="1"/>
          </p:cNvSpPr>
          <p:nvPr>
            <p:ph idx="1"/>
          </p:nvPr>
        </p:nvSpPr>
        <p:spPr/>
        <p:txBody>
          <a:bodyPr/>
          <a:lstStyle/>
          <a:p>
            <a:pPr>
              <a:lnSpc>
                <a:spcPct val="80000"/>
              </a:lnSpc>
              <a:spcBef>
                <a:spcPts val="2400"/>
              </a:spcBef>
            </a:pPr>
            <a:r>
              <a:rPr lang="en-US" dirty="0"/>
              <a:t>FOP Owned and Operated</a:t>
            </a:r>
          </a:p>
          <a:p>
            <a:pPr>
              <a:lnSpc>
                <a:spcPct val="80000"/>
              </a:lnSpc>
              <a:spcBef>
                <a:spcPts val="2400"/>
              </a:spcBef>
            </a:pPr>
            <a:r>
              <a:rPr lang="en-US" dirty="0"/>
              <a:t>Participants can choose their Attorney</a:t>
            </a:r>
          </a:p>
          <a:p>
            <a:pPr>
              <a:lnSpc>
                <a:spcPct val="80000"/>
              </a:lnSpc>
              <a:spcBef>
                <a:spcPts val="2400"/>
              </a:spcBef>
            </a:pPr>
            <a:r>
              <a:rPr lang="en-US" dirty="0"/>
              <a:t>Unlimited Defense Benefit when using a Plan Attorney </a:t>
            </a:r>
          </a:p>
          <a:p>
            <a:pPr>
              <a:lnSpc>
                <a:spcPct val="80000"/>
              </a:lnSpc>
              <a:spcBef>
                <a:spcPts val="2400"/>
              </a:spcBef>
            </a:pPr>
            <a:r>
              <a:rPr lang="en-US" dirty="0"/>
              <a:t>No Experience Rating</a:t>
            </a:r>
          </a:p>
          <a:p>
            <a:pPr>
              <a:lnSpc>
                <a:spcPct val="80000"/>
              </a:lnSpc>
              <a:spcBef>
                <a:spcPts val="2400"/>
              </a:spcBef>
            </a:pPr>
            <a:r>
              <a:rPr lang="en-US" dirty="0"/>
              <a:t>Fixed Annual Costs</a:t>
            </a:r>
          </a:p>
          <a:p>
            <a:pPr>
              <a:lnSpc>
                <a:spcPct val="80000"/>
              </a:lnSpc>
              <a:spcBef>
                <a:spcPts val="2400"/>
              </a:spcBef>
            </a:pPr>
            <a:r>
              <a:rPr lang="en-US" dirty="0"/>
              <a:t>Excess/Catastrophic Insurance Coverage</a:t>
            </a:r>
          </a:p>
          <a:p>
            <a:pPr>
              <a:lnSpc>
                <a:spcPct val="80000"/>
              </a:lnSpc>
              <a:spcBef>
                <a:spcPts val="2400"/>
              </a:spcBef>
            </a:pPr>
            <a:r>
              <a:rPr lang="en-US" dirty="0"/>
              <a:t>Financial Strength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Differentiators</a:t>
            </a:r>
          </a:p>
        </p:txBody>
      </p:sp>
      <p:sp>
        <p:nvSpPr>
          <p:cNvPr id="3" name="Content Placeholder 2"/>
          <p:cNvSpPr>
            <a:spLocks noGrp="1"/>
          </p:cNvSpPr>
          <p:nvPr>
            <p:ph idx="1"/>
          </p:nvPr>
        </p:nvSpPr>
        <p:spPr/>
        <p:txBody>
          <a:bodyPr/>
          <a:lstStyle/>
          <a:p>
            <a:pPr>
              <a:spcBef>
                <a:spcPts val="2400"/>
              </a:spcBef>
              <a:spcAft>
                <a:spcPts val="0"/>
              </a:spcAft>
              <a:buFont typeface="+mj-lt"/>
              <a:buAutoNum type="arabicPeriod"/>
            </a:pPr>
            <a:r>
              <a:rPr lang="en-US" dirty="0"/>
              <a:t>Ability to use non plan attorney</a:t>
            </a:r>
          </a:p>
          <a:p>
            <a:pPr>
              <a:spcBef>
                <a:spcPts val="2400"/>
              </a:spcBef>
              <a:spcAft>
                <a:spcPts val="0"/>
              </a:spcAft>
              <a:buFont typeface="+mj-lt"/>
              <a:buAutoNum type="arabicPeriod"/>
            </a:pPr>
            <a:r>
              <a:rPr lang="en-US" dirty="0"/>
              <a:t>Off Duty administrative coverage at no extra charge</a:t>
            </a:r>
          </a:p>
          <a:p>
            <a:pPr>
              <a:spcBef>
                <a:spcPts val="2400"/>
              </a:spcBef>
              <a:spcAft>
                <a:spcPts val="0"/>
              </a:spcAft>
              <a:buFont typeface="+mj-lt"/>
              <a:buAutoNum type="arabicPeriod"/>
            </a:pPr>
            <a:r>
              <a:rPr lang="en-US" dirty="0"/>
              <a:t>Rates are not based off of utilization</a:t>
            </a:r>
          </a:p>
          <a:p>
            <a:pPr>
              <a:spcBef>
                <a:spcPts val="2400"/>
              </a:spcBef>
              <a:spcAft>
                <a:spcPts val="0"/>
              </a:spcAft>
              <a:buFont typeface="+mj-lt"/>
              <a:buAutoNum type="arabicPeriod"/>
            </a:pPr>
            <a:r>
              <a:rPr lang="en-US" dirty="0"/>
              <a:t>Letters of Reprimand are covered</a:t>
            </a:r>
          </a:p>
          <a:p>
            <a:pPr>
              <a:spcBef>
                <a:spcPts val="2400"/>
              </a:spcBef>
              <a:spcAft>
                <a:spcPts val="0"/>
              </a:spcAft>
              <a:buFont typeface="+mj-lt"/>
              <a:buAutoNum type="arabicPeriod"/>
            </a:pPr>
            <a:r>
              <a:rPr lang="en-US" dirty="0"/>
              <a:t>You have coverage for the period of time you paid for coverage even after you </a:t>
            </a:r>
            <a:br>
              <a:rPr lang="en-US" dirty="0"/>
            </a:br>
            <a:r>
              <a:rPr lang="en-US" dirty="0"/>
              <a:t>leave coverage</a:t>
            </a:r>
          </a:p>
          <a:p>
            <a:pPr marL="0" indent="0">
              <a:buNone/>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Enrollment &amp; Marketing Administrator – Hylant</a:t>
            </a:r>
          </a:p>
        </p:txBody>
      </p:sp>
      <p:sp>
        <p:nvSpPr>
          <p:cNvPr id="3" name="Content Placeholder 2"/>
          <p:cNvSpPr>
            <a:spLocks noGrp="1"/>
          </p:cNvSpPr>
          <p:nvPr>
            <p:ph idx="1"/>
          </p:nvPr>
        </p:nvSpPr>
        <p:spPr/>
        <p:txBody>
          <a:bodyPr/>
          <a:lstStyle/>
          <a:p>
            <a:pPr>
              <a:lnSpc>
                <a:spcPct val="80000"/>
              </a:lnSpc>
              <a:buFont typeface="Wingdings" pitchFamily="2" charset="2"/>
              <a:buNone/>
            </a:pPr>
            <a:r>
              <a:rPr lang="en-US" sz="1800" dirty="0">
                <a:solidFill>
                  <a:schemeClr val="tx2"/>
                </a:solidFill>
                <a:latin typeface="Arial" pitchFamily="34" charset="0"/>
              </a:rPr>
              <a:t>Responsibilities include: </a:t>
            </a:r>
          </a:p>
          <a:p>
            <a:pPr>
              <a:lnSpc>
                <a:spcPct val="80000"/>
              </a:lnSpc>
              <a:spcBef>
                <a:spcPts val="2400"/>
              </a:spcBef>
            </a:pPr>
            <a:r>
              <a:rPr lang="en-US" dirty="0">
                <a:latin typeface="Arial" pitchFamily="34" charset="0"/>
              </a:rPr>
              <a:t>Marketing and growing Plan membership</a:t>
            </a:r>
          </a:p>
          <a:p>
            <a:pPr>
              <a:lnSpc>
                <a:spcPct val="80000"/>
              </a:lnSpc>
              <a:spcBef>
                <a:spcPts val="2400"/>
              </a:spcBef>
            </a:pPr>
            <a:r>
              <a:rPr lang="en-US" dirty="0">
                <a:latin typeface="Arial" pitchFamily="34" charset="0"/>
              </a:rPr>
              <a:t>Enrollment administration – process applications &amp; fee distributions, invoicing, </a:t>
            </a:r>
            <a:br>
              <a:rPr lang="en-US" dirty="0">
                <a:latin typeface="Arial" pitchFamily="34" charset="0"/>
              </a:rPr>
            </a:br>
            <a:r>
              <a:rPr lang="en-US" dirty="0">
                <a:latin typeface="Arial" pitchFamily="34" charset="0"/>
              </a:rPr>
              <a:t>adding &amp; deleting, cancellations &amp; changes	</a:t>
            </a:r>
          </a:p>
          <a:p>
            <a:pPr>
              <a:lnSpc>
                <a:spcPct val="80000"/>
              </a:lnSpc>
              <a:spcBef>
                <a:spcPts val="2400"/>
              </a:spcBef>
            </a:pPr>
            <a:r>
              <a:rPr lang="en-US" dirty="0">
                <a:latin typeface="Arial" pitchFamily="34" charset="0"/>
              </a:rPr>
              <a:t>Communications with active and potential new members – responding to </a:t>
            </a:r>
            <a:br>
              <a:rPr lang="en-US" dirty="0">
                <a:latin typeface="Arial" pitchFamily="34" charset="0"/>
              </a:rPr>
            </a:br>
            <a:r>
              <a:rPr lang="en-US" dirty="0">
                <a:latin typeface="Arial" pitchFamily="34" charset="0"/>
              </a:rPr>
              <a:t>questions and concerns </a:t>
            </a:r>
          </a:p>
          <a:p>
            <a:pPr>
              <a:lnSpc>
                <a:spcPct val="80000"/>
              </a:lnSpc>
              <a:spcBef>
                <a:spcPts val="2400"/>
              </a:spcBef>
            </a:pPr>
            <a:r>
              <a:rPr lang="en-US" dirty="0">
                <a:latin typeface="Arial" pitchFamily="34" charset="0"/>
              </a:rPr>
              <a:t>Consultant and advisor to the Board – Tracking and Reporting</a:t>
            </a:r>
          </a:p>
          <a:p>
            <a:pPr>
              <a:lnSpc>
                <a:spcPct val="80000"/>
              </a:lnSpc>
              <a:spcBef>
                <a:spcPts val="2400"/>
              </a:spcBef>
            </a:pPr>
            <a:r>
              <a:rPr lang="en-US" dirty="0">
                <a:latin typeface="Arial" pitchFamily="34" charset="0"/>
              </a:rPr>
              <a:t>1-800-341-6038</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Claims Administration – Sedgwick</a:t>
            </a:r>
          </a:p>
        </p:txBody>
      </p:sp>
      <p:sp>
        <p:nvSpPr>
          <p:cNvPr id="3" name="Content Placeholder 2"/>
          <p:cNvSpPr>
            <a:spLocks noGrp="1"/>
          </p:cNvSpPr>
          <p:nvPr>
            <p:ph idx="1"/>
          </p:nvPr>
        </p:nvSpPr>
        <p:spPr/>
        <p:txBody>
          <a:bodyPr/>
          <a:lstStyle/>
          <a:p>
            <a:pPr>
              <a:lnSpc>
                <a:spcPct val="80000"/>
              </a:lnSpc>
              <a:buFont typeface="Wingdings" pitchFamily="2" charset="2"/>
              <a:buNone/>
            </a:pPr>
            <a:r>
              <a:rPr lang="en-US" sz="1800" dirty="0">
                <a:solidFill>
                  <a:schemeClr val="tx2"/>
                </a:solidFill>
                <a:latin typeface="Arial" pitchFamily="34" charset="0"/>
              </a:rPr>
              <a:t>Responsibilities include:</a:t>
            </a:r>
          </a:p>
          <a:p>
            <a:pPr>
              <a:lnSpc>
                <a:spcPct val="80000"/>
              </a:lnSpc>
              <a:spcBef>
                <a:spcPts val="2400"/>
              </a:spcBef>
            </a:pPr>
            <a:r>
              <a:rPr lang="en-US" dirty="0">
                <a:latin typeface="Arial" pitchFamily="34" charset="0"/>
              </a:rPr>
              <a:t>Providing dedicated claims services for the FOP Legal Plan</a:t>
            </a:r>
          </a:p>
          <a:p>
            <a:pPr>
              <a:lnSpc>
                <a:spcPct val="80000"/>
              </a:lnSpc>
              <a:spcBef>
                <a:spcPts val="2400"/>
              </a:spcBef>
            </a:pPr>
            <a:r>
              <a:rPr lang="en-US" dirty="0">
                <a:latin typeface="Arial" pitchFamily="34" charset="0"/>
              </a:rPr>
              <a:t>Interpreting the Plan Description as guided by Board</a:t>
            </a:r>
          </a:p>
          <a:p>
            <a:pPr>
              <a:lnSpc>
                <a:spcPct val="80000"/>
              </a:lnSpc>
              <a:spcBef>
                <a:spcPts val="2400"/>
              </a:spcBef>
            </a:pPr>
            <a:r>
              <a:rPr lang="en-US" dirty="0">
                <a:latin typeface="Arial" pitchFamily="34" charset="0"/>
              </a:rPr>
              <a:t>Approving Plan attorneys of </a:t>
            </a:r>
            <a:r>
              <a:rPr lang="en-US" b="1" u="sng" dirty="0">
                <a:latin typeface="Arial" pitchFamily="34" charset="0"/>
              </a:rPr>
              <a:t>your choice</a:t>
            </a:r>
            <a:endParaRPr lang="en-US" b="1" dirty="0">
              <a:latin typeface="Arial" pitchFamily="34" charset="0"/>
            </a:endParaRPr>
          </a:p>
          <a:p>
            <a:pPr>
              <a:lnSpc>
                <a:spcPct val="80000"/>
              </a:lnSpc>
              <a:spcBef>
                <a:spcPts val="2400"/>
              </a:spcBef>
            </a:pPr>
            <a:r>
              <a:rPr lang="en-US" dirty="0">
                <a:latin typeface="Arial" pitchFamily="34" charset="0"/>
              </a:rPr>
              <a:t>Negotiating attorney fees &amp; paying bills on your behalf</a:t>
            </a:r>
          </a:p>
          <a:p>
            <a:pPr>
              <a:lnSpc>
                <a:spcPct val="80000"/>
              </a:lnSpc>
              <a:spcBef>
                <a:spcPts val="2400"/>
              </a:spcBef>
            </a:pPr>
            <a:r>
              <a:rPr lang="en-US" dirty="0">
                <a:latin typeface="Arial" pitchFamily="34" charset="0"/>
              </a:rPr>
              <a:t>Experience &amp; expertise with law enforcement cases</a:t>
            </a:r>
          </a:p>
          <a:p>
            <a:pPr>
              <a:lnSpc>
                <a:spcPct val="80000"/>
              </a:lnSpc>
              <a:spcBef>
                <a:spcPts val="2400"/>
              </a:spcBef>
            </a:pPr>
            <a:r>
              <a:rPr lang="en-US" dirty="0">
                <a:latin typeface="Arial" pitchFamily="34" charset="0"/>
              </a:rPr>
              <a:t>1-866-857-3276</a:t>
            </a:r>
            <a:endParaRPr lang="en-US" dirty="0"/>
          </a:p>
          <a:p>
            <a:endParaRPr lang="en-US" dirty="0"/>
          </a:p>
        </p:txBody>
      </p:sp>
    </p:spTree>
    <p:extLst>
      <p:ext uri="{BB962C8B-B14F-4D97-AF65-F5344CB8AC3E}">
        <p14:creationId xmlns:p14="http://schemas.microsoft.com/office/powerpoint/2010/main" val="2266853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To Call For:</a:t>
            </a:r>
          </a:p>
        </p:txBody>
      </p:sp>
      <p:sp>
        <p:nvSpPr>
          <p:cNvPr id="3" name="Content Placeholder 2"/>
          <p:cNvSpPr>
            <a:spLocks noGrp="1"/>
          </p:cNvSpPr>
          <p:nvPr>
            <p:ph idx="1"/>
          </p:nvPr>
        </p:nvSpPr>
        <p:spPr/>
        <p:txBody>
          <a:bodyPr/>
          <a:lstStyle/>
          <a:p>
            <a:pPr>
              <a:lnSpc>
                <a:spcPct val="90000"/>
              </a:lnSpc>
              <a:buSzTx/>
              <a:buNone/>
            </a:pPr>
            <a:r>
              <a:rPr lang="en-US" dirty="0">
                <a:latin typeface="Arial" pitchFamily="34" charset="0"/>
              </a:rPr>
              <a:t>Enrollment &amp; Marketing Information*:		Hylant</a:t>
            </a:r>
          </a:p>
          <a:p>
            <a:pPr>
              <a:lnSpc>
                <a:spcPct val="90000"/>
              </a:lnSpc>
              <a:buSzTx/>
              <a:buNone/>
            </a:pPr>
            <a:r>
              <a:rPr lang="en-US" dirty="0">
                <a:latin typeface="Arial" pitchFamily="34" charset="0"/>
              </a:rPr>
              <a:t>						1-800-341-6038</a:t>
            </a:r>
          </a:p>
          <a:p>
            <a:pPr>
              <a:lnSpc>
                <a:spcPct val="90000"/>
              </a:lnSpc>
              <a:buSzTx/>
              <a:buNone/>
            </a:pPr>
            <a:r>
              <a:rPr lang="en-US" dirty="0">
                <a:latin typeface="Arial" pitchFamily="34" charset="0"/>
              </a:rPr>
              <a:t>* </a:t>
            </a:r>
            <a:r>
              <a:rPr lang="en-US" sz="1200" i="1" dirty="0">
                <a:latin typeface="Arial" pitchFamily="34" charset="0"/>
              </a:rPr>
              <a:t>Contact for ACH Payment Options</a:t>
            </a:r>
            <a:r>
              <a:rPr lang="en-US" dirty="0">
                <a:latin typeface="Arial" pitchFamily="34" charset="0"/>
              </a:rPr>
              <a:t>			www.foplegal.com</a:t>
            </a:r>
          </a:p>
          <a:p>
            <a:pPr lvl="8">
              <a:lnSpc>
                <a:spcPct val="90000"/>
              </a:lnSpc>
              <a:buFontTx/>
              <a:buNone/>
            </a:pPr>
            <a:r>
              <a:rPr lang="en-US" dirty="0">
                <a:latin typeface="Arial" pitchFamily="34" charset="0"/>
              </a:rPr>
              <a:t>		</a:t>
            </a:r>
          </a:p>
          <a:p>
            <a:pPr>
              <a:lnSpc>
                <a:spcPct val="90000"/>
              </a:lnSpc>
              <a:buSzTx/>
              <a:buNone/>
            </a:pPr>
            <a:endParaRPr lang="en-US" dirty="0">
              <a:latin typeface="Arial" pitchFamily="34" charset="0"/>
            </a:endParaRPr>
          </a:p>
          <a:p>
            <a:pPr>
              <a:lnSpc>
                <a:spcPct val="90000"/>
              </a:lnSpc>
              <a:buSzTx/>
              <a:buNone/>
            </a:pPr>
            <a:r>
              <a:rPr lang="en-US" dirty="0">
                <a:latin typeface="Arial" pitchFamily="34" charset="0"/>
              </a:rPr>
              <a:t>Claims Service &amp; Attorney Qualification:		Sedgwick Claims </a:t>
            </a:r>
            <a:r>
              <a:rPr lang="en-US" dirty="0" err="1">
                <a:latin typeface="Arial" pitchFamily="34" charset="0"/>
              </a:rPr>
              <a:t>Mgmt</a:t>
            </a:r>
            <a:r>
              <a:rPr lang="en-US" dirty="0">
                <a:latin typeface="Arial" pitchFamily="34" charset="0"/>
              </a:rPr>
              <a:t> Services</a:t>
            </a:r>
          </a:p>
          <a:p>
            <a:pPr>
              <a:lnSpc>
                <a:spcPct val="90000"/>
              </a:lnSpc>
              <a:buSzTx/>
              <a:buNone/>
            </a:pPr>
            <a:r>
              <a:rPr lang="en-US" dirty="0">
                <a:latin typeface="Arial" pitchFamily="34" charset="0"/>
              </a:rPr>
              <a:t>						1-866-857-3276</a:t>
            </a:r>
          </a:p>
          <a:p>
            <a:pPr>
              <a:lnSpc>
                <a:spcPct val="90000"/>
              </a:lnSpc>
              <a:buSzTx/>
              <a:buNone/>
            </a:pPr>
            <a:r>
              <a:rPr lang="en-US" dirty="0">
                <a:latin typeface="Arial" pitchFamily="34" charset="0"/>
              </a:rPr>
              <a:t>						</a:t>
            </a:r>
            <a:r>
              <a:rPr lang="en-US" dirty="0" err="1">
                <a:latin typeface="Arial" pitchFamily="34" charset="0"/>
              </a:rPr>
              <a:t>foplegal@sedgwickcms.com</a:t>
            </a:r>
            <a:endParaRPr lang="en-US" dirty="0">
              <a:latin typeface="Arial" pitchFamily="34" charset="0"/>
            </a:endParaRPr>
          </a:p>
          <a:p>
            <a:endParaRPr lang="en-US" dirty="0"/>
          </a:p>
        </p:txBody>
      </p:sp>
    </p:spTree>
    <p:extLst>
      <p:ext uri="{BB962C8B-B14F-4D97-AF65-F5344CB8AC3E}">
        <p14:creationId xmlns:p14="http://schemas.microsoft.com/office/powerpoint/2010/main" val="1361352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63736" y="1746892"/>
            <a:ext cx="4040188" cy="543821"/>
          </a:xfrm>
        </p:spPr>
        <p:txBody>
          <a:bodyPr/>
          <a:lstStyle/>
          <a:p>
            <a:r>
              <a:rPr lang="en-US" dirty="0"/>
              <a:t>Legal Defense Plan Board</a:t>
            </a:r>
          </a:p>
        </p:txBody>
      </p:sp>
      <p:sp>
        <p:nvSpPr>
          <p:cNvPr id="3" name="Content Placeholder 2"/>
          <p:cNvSpPr>
            <a:spLocks noGrp="1"/>
          </p:cNvSpPr>
          <p:nvPr>
            <p:ph sz="half" idx="2"/>
          </p:nvPr>
        </p:nvSpPr>
        <p:spPr>
          <a:xfrm>
            <a:off x="563736" y="2395824"/>
            <a:ext cx="4040188" cy="3434526"/>
          </a:xfrm>
        </p:spPr>
        <p:txBody>
          <a:bodyPr/>
          <a:lstStyle/>
          <a:p>
            <a:pPr>
              <a:lnSpc>
                <a:spcPct val="80000"/>
              </a:lnSpc>
              <a:buFont typeface="Wingdings" pitchFamily="2" charset="2"/>
              <a:buNone/>
            </a:pPr>
            <a:r>
              <a:rPr lang="en-US" sz="1500" dirty="0">
                <a:latin typeface="Arial" pitchFamily="34" charset="0"/>
              </a:rPr>
              <a:t>Steve James, President (CA)</a:t>
            </a:r>
          </a:p>
          <a:p>
            <a:pPr>
              <a:lnSpc>
                <a:spcPct val="80000"/>
              </a:lnSpc>
              <a:buFont typeface="Wingdings" pitchFamily="2" charset="2"/>
              <a:buNone/>
            </a:pPr>
            <a:r>
              <a:rPr lang="en-US" sz="1500" dirty="0">
                <a:latin typeface="Arial" pitchFamily="34" charset="0"/>
              </a:rPr>
              <a:t>Pete Fogarty, Vice President (KS)</a:t>
            </a:r>
          </a:p>
          <a:p>
            <a:pPr>
              <a:lnSpc>
                <a:spcPct val="80000"/>
              </a:lnSpc>
              <a:buFont typeface="Wingdings" pitchFamily="2" charset="2"/>
              <a:buNone/>
            </a:pPr>
            <a:r>
              <a:rPr lang="en-US" sz="1500" dirty="0">
                <a:latin typeface="Arial" pitchFamily="34" charset="0"/>
              </a:rPr>
              <a:t>Robert Martin, Treasurer (CT)</a:t>
            </a:r>
          </a:p>
          <a:p>
            <a:pPr>
              <a:lnSpc>
                <a:spcPct val="80000"/>
              </a:lnSpc>
              <a:buFont typeface="Wingdings" pitchFamily="2" charset="2"/>
              <a:buNone/>
            </a:pPr>
            <a:r>
              <a:rPr lang="en-US" sz="1500" dirty="0">
                <a:latin typeface="Arial" pitchFamily="34" charset="0"/>
              </a:rPr>
              <a:t>Dave </a:t>
            </a:r>
            <a:r>
              <a:rPr lang="en-US" sz="1500" dirty="0" err="1">
                <a:latin typeface="Arial" pitchFamily="34" charset="0"/>
              </a:rPr>
              <a:t>Mutchler</a:t>
            </a:r>
            <a:r>
              <a:rPr lang="en-US" sz="1500" dirty="0">
                <a:latin typeface="Arial" pitchFamily="34" charset="0"/>
              </a:rPr>
              <a:t>, Secretary (KY)</a:t>
            </a:r>
          </a:p>
          <a:p>
            <a:pPr>
              <a:lnSpc>
                <a:spcPct val="80000"/>
              </a:lnSpc>
              <a:buFont typeface="Wingdings" pitchFamily="2" charset="2"/>
              <a:buNone/>
            </a:pPr>
            <a:r>
              <a:rPr lang="en-US" sz="1500" dirty="0">
                <a:latin typeface="Arial" pitchFamily="34" charset="0"/>
              </a:rPr>
              <a:t>Jerry Wright (SC)</a:t>
            </a:r>
          </a:p>
          <a:p>
            <a:pPr>
              <a:lnSpc>
                <a:spcPct val="80000"/>
              </a:lnSpc>
              <a:spcBef>
                <a:spcPts val="3000"/>
              </a:spcBef>
              <a:buFont typeface="Wingdings" pitchFamily="2" charset="2"/>
              <a:buNone/>
            </a:pPr>
            <a:r>
              <a:rPr lang="en-US" sz="1800" dirty="0">
                <a:solidFill>
                  <a:schemeClr val="tx2"/>
                </a:solidFill>
                <a:latin typeface="Arial" pitchFamily="34" charset="0"/>
              </a:rPr>
              <a:t>Hylant</a:t>
            </a:r>
            <a:endParaRPr lang="en-US" dirty="0">
              <a:latin typeface="Arial" pitchFamily="34" charset="0"/>
            </a:endParaRPr>
          </a:p>
          <a:p>
            <a:pPr>
              <a:lnSpc>
                <a:spcPct val="80000"/>
              </a:lnSpc>
              <a:buFont typeface="Wingdings" pitchFamily="2" charset="2"/>
              <a:buNone/>
            </a:pPr>
            <a:r>
              <a:rPr lang="en-US" sz="1500" dirty="0">
                <a:latin typeface="Arial" pitchFamily="34" charset="0"/>
              </a:rPr>
              <a:t>Michael Yon, Melissa Watson Carpenter</a:t>
            </a:r>
          </a:p>
          <a:p>
            <a:pPr>
              <a:lnSpc>
                <a:spcPct val="80000"/>
              </a:lnSpc>
              <a:buFont typeface="Wingdings" pitchFamily="2" charset="2"/>
              <a:buNone/>
            </a:pPr>
            <a:r>
              <a:rPr lang="en-US" sz="1500" dirty="0">
                <a:latin typeface="Arial" pitchFamily="34" charset="0"/>
              </a:rPr>
              <a:t>Maureen </a:t>
            </a:r>
            <a:r>
              <a:rPr lang="en-US" sz="1500" dirty="0" err="1">
                <a:latin typeface="Arial" pitchFamily="34" charset="0"/>
              </a:rPr>
              <a:t>Jagos</a:t>
            </a:r>
            <a:r>
              <a:rPr lang="en-US" sz="1500" dirty="0">
                <a:latin typeface="Arial" pitchFamily="34" charset="0"/>
              </a:rPr>
              <a:t>, Lynn Young</a:t>
            </a:r>
          </a:p>
          <a:p>
            <a:pPr>
              <a:lnSpc>
                <a:spcPct val="80000"/>
              </a:lnSpc>
              <a:buFont typeface="Wingdings" pitchFamily="2" charset="2"/>
              <a:buNone/>
            </a:pPr>
            <a:endParaRPr lang="en-US" dirty="0">
              <a:latin typeface="Arial" pitchFamily="34" charset="0"/>
            </a:endParaRPr>
          </a:p>
        </p:txBody>
      </p:sp>
      <p:sp>
        <p:nvSpPr>
          <p:cNvPr id="5" name="Text Placeholder 4"/>
          <p:cNvSpPr>
            <a:spLocks noGrp="1"/>
          </p:cNvSpPr>
          <p:nvPr>
            <p:ph type="body" sz="quarter" idx="3"/>
          </p:nvPr>
        </p:nvSpPr>
        <p:spPr>
          <a:xfrm>
            <a:off x="5009023" y="2030988"/>
            <a:ext cx="4356932" cy="543821"/>
          </a:xfrm>
        </p:spPr>
        <p:txBody>
          <a:bodyPr/>
          <a:lstStyle/>
          <a:p>
            <a:pPr>
              <a:lnSpc>
                <a:spcPts val="2200"/>
              </a:lnSpc>
              <a:spcBef>
                <a:spcPts val="1800"/>
              </a:spcBef>
            </a:pPr>
            <a:r>
              <a:rPr lang="en-US" dirty="0">
                <a:latin typeface="Arial" pitchFamily="34" charset="0"/>
              </a:rPr>
              <a:t>Sedgwick Claims </a:t>
            </a:r>
            <a:br>
              <a:rPr lang="en-US" dirty="0">
                <a:latin typeface="Arial" pitchFamily="34" charset="0"/>
              </a:rPr>
            </a:br>
            <a:r>
              <a:rPr lang="en-US" dirty="0">
                <a:latin typeface="Arial" pitchFamily="34" charset="0"/>
              </a:rPr>
              <a:t>Management Services:</a:t>
            </a:r>
            <a:endParaRPr lang="en-US" dirty="0"/>
          </a:p>
        </p:txBody>
      </p:sp>
      <p:sp>
        <p:nvSpPr>
          <p:cNvPr id="6" name="Content Placeholder 5"/>
          <p:cNvSpPr>
            <a:spLocks noGrp="1"/>
          </p:cNvSpPr>
          <p:nvPr>
            <p:ph sz="quarter" idx="4"/>
          </p:nvPr>
        </p:nvSpPr>
        <p:spPr>
          <a:xfrm>
            <a:off x="5009023" y="2574809"/>
            <a:ext cx="4041775" cy="3531247"/>
          </a:xfrm>
        </p:spPr>
        <p:txBody>
          <a:bodyPr/>
          <a:lstStyle/>
          <a:p>
            <a:pPr>
              <a:lnSpc>
                <a:spcPct val="80000"/>
              </a:lnSpc>
              <a:spcBef>
                <a:spcPts val="1350"/>
              </a:spcBef>
              <a:buFont typeface="Wingdings" pitchFamily="2" charset="2"/>
              <a:buNone/>
            </a:pPr>
            <a:r>
              <a:rPr lang="en-US" sz="1500" dirty="0">
                <a:latin typeface="Arial" pitchFamily="34" charset="0"/>
              </a:rPr>
              <a:t>Denise </a:t>
            </a:r>
            <a:r>
              <a:rPr lang="en-US" sz="1500" dirty="0" err="1">
                <a:latin typeface="Arial" pitchFamily="34" charset="0"/>
              </a:rPr>
              <a:t>Wimbiscus</a:t>
            </a:r>
            <a:endParaRPr lang="en-US" sz="1500" dirty="0">
              <a:latin typeface="Arial" pitchFamily="34" charset="0"/>
            </a:endParaRPr>
          </a:p>
          <a:p>
            <a:pPr>
              <a:lnSpc>
                <a:spcPct val="80000"/>
              </a:lnSpc>
              <a:spcBef>
                <a:spcPts val="1350"/>
              </a:spcBef>
              <a:buFont typeface="Wingdings" pitchFamily="2" charset="2"/>
              <a:buNone/>
            </a:pPr>
            <a:r>
              <a:rPr lang="en-US" sz="1500" dirty="0">
                <a:latin typeface="Arial" pitchFamily="34" charset="0"/>
              </a:rPr>
              <a:t>Mimi Sewell</a:t>
            </a:r>
          </a:p>
          <a:p>
            <a:pPr>
              <a:lnSpc>
                <a:spcPct val="80000"/>
              </a:lnSpc>
              <a:spcBef>
                <a:spcPts val="1350"/>
              </a:spcBef>
              <a:buFont typeface="Wingdings" pitchFamily="2" charset="2"/>
              <a:buNone/>
            </a:pPr>
            <a:r>
              <a:rPr lang="en-US" sz="1500" dirty="0" err="1">
                <a:latin typeface="Arial" pitchFamily="34" charset="0"/>
              </a:rPr>
              <a:t>TyRhonda</a:t>
            </a:r>
            <a:r>
              <a:rPr lang="en-US" sz="1500" dirty="0">
                <a:latin typeface="Arial" pitchFamily="34" charset="0"/>
              </a:rPr>
              <a:t> Byrd</a:t>
            </a:r>
            <a:br>
              <a:rPr lang="en-US" dirty="0">
                <a:latin typeface="Arial" pitchFamily="34" charset="0"/>
              </a:rPr>
            </a:br>
            <a:endParaRPr lang="en-US" dirty="0">
              <a:latin typeface="Arial" pitchFamily="34" charset="0"/>
            </a:endParaRPr>
          </a:p>
          <a:p>
            <a:pPr>
              <a:lnSpc>
                <a:spcPct val="80000"/>
              </a:lnSpc>
              <a:buFont typeface="Wingdings" pitchFamily="2" charset="2"/>
              <a:buNone/>
            </a:pPr>
            <a:r>
              <a:rPr lang="en-US" sz="1800" dirty="0">
                <a:solidFill>
                  <a:schemeClr val="tx2"/>
                </a:solidFill>
                <a:latin typeface="Arial" pitchFamily="34" charset="0"/>
              </a:rPr>
              <a:t>Legal Counsel</a:t>
            </a:r>
            <a:endParaRPr lang="en-US" dirty="0">
              <a:latin typeface="Arial" pitchFamily="34" charset="0"/>
            </a:endParaRPr>
          </a:p>
          <a:p>
            <a:pPr>
              <a:lnSpc>
                <a:spcPct val="80000"/>
              </a:lnSpc>
              <a:buFont typeface="Wingdings" pitchFamily="2" charset="2"/>
              <a:buNone/>
            </a:pPr>
            <a:r>
              <a:rPr lang="en-US" sz="1500" dirty="0">
                <a:latin typeface="Arial" pitchFamily="34" charset="0"/>
              </a:rPr>
              <a:t>Christopher </a:t>
            </a:r>
            <a:r>
              <a:rPr lang="en-US" sz="1500" dirty="0" err="1">
                <a:latin typeface="Arial" pitchFamily="34" charset="0"/>
              </a:rPr>
              <a:t>Carlsen</a:t>
            </a:r>
            <a:endParaRPr lang="en-US" sz="1500" dirty="0">
              <a:latin typeface="Arial" pitchFamily="34" charset="0"/>
            </a:endParaRPr>
          </a:p>
          <a:p>
            <a:pPr marL="0" indent="0">
              <a:spcBef>
                <a:spcPts val="600"/>
              </a:spcBef>
              <a:buNone/>
            </a:pPr>
            <a:endParaRPr lang="en-US" sz="1800" dirty="0">
              <a:solidFill>
                <a:schemeClr val="tx2"/>
              </a:solidFill>
            </a:endParaRPr>
          </a:p>
          <a:p>
            <a:pPr marL="0" indent="0">
              <a:spcBef>
                <a:spcPts val="600"/>
              </a:spcBef>
              <a:buNone/>
            </a:pPr>
            <a:r>
              <a:rPr lang="en-US" sz="1800" dirty="0">
                <a:solidFill>
                  <a:schemeClr val="tx2"/>
                </a:solidFill>
              </a:rPr>
              <a:t>Accounting and Audit</a:t>
            </a:r>
          </a:p>
          <a:p>
            <a:pPr marL="0" indent="0">
              <a:spcBef>
                <a:spcPts val="600"/>
              </a:spcBef>
              <a:buNone/>
            </a:pPr>
            <a:r>
              <a:rPr lang="en-US" dirty="0" err="1"/>
              <a:t>Sassetti</a:t>
            </a:r>
            <a:endParaRPr lang="en-US" dirty="0"/>
          </a:p>
        </p:txBody>
      </p:sp>
      <p:sp>
        <p:nvSpPr>
          <p:cNvPr id="2" name="Title 1"/>
          <p:cNvSpPr>
            <a:spLocks noGrp="1"/>
          </p:cNvSpPr>
          <p:nvPr>
            <p:ph type="title"/>
          </p:nvPr>
        </p:nvSpPr>
        <p:spPr>
          <a:xfrm>
            <a:off x="563736" y="1141165"/>
            <a:ext cx="8264525" cy="541338"/>
          </a:xfrm>
        </p:spPr>
        <p:txBody>
          <a:bodyPr/>
          <a:lstStyle/>
          <a:p>
            <a:r>
              <a:rPr lang="en-US" dirty="0">
                <a:latin typeface="Arial" pitchFamily="34" charset="0"/>
              </a:rPr>
              <a:t>FOP Legal Defense Plan Team</a:t>
            </a:r>
            <a:endParaRPr lang="en-US" dirty="0"/>
          </a:p>
        </p:txBody>
      </p:sp>
      <p:cxnSp>
        <p:nvCxnSpPr>
          <p:cNvPr id="8" name="Straight Connector 7"/>
          <p:cNvCxnSpPr/>
          <p:nvPr/>
        </p:nvCxnSpPr>
        <p:spPr>
          <a:xfrm>
            <a:off x="4305674" y="2024111"/>
            <a:ext cx="0" cy="356882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63736" y="1740023"/>
            <a:ext cx="3839588" cy="4090327"/>
          </a:xfrm>
        </p:spPr>
        <p:txBody>
          <a:bodyPr/>
          <a:lstStyle/>
          <a:p>
            <a:pPr>
              <a:lnSpc>
                <a:spcPts val="2200"/>
              </a:lnSpc>
              <a:spcBef>
                <a:spcPts val="2400"/>
              </a:spcBef>
            </a:pPr>
            <a:r>
              <a:rPr lang="en-US" dirty="0"/>
              <a:t>24/7 Access to Individual and Group Applications</a:t>
            </a:r>
          </a:p>
          <a:p>
            <a:pPr>
              <a:lnSpc>
                <a:spcPts val="2200"/>
              </a:lnSpc>
              <a:spcBef>
                <a:spcPts val="2400"/>
              </a:spcBef>
            </a:pPr>
            <a:r>
              <a:rPr lang="en-US" dirty="0"/>
              <a:t>Access to Claim Reporting Forms and the Plan attorney panel</a:t>
            </a:r>
          </a:p>
          <a:p>
            <a:pPr>
              <a:lnSpc>
                <a:spcPts val="2200"/>
              </a:lnSpc>
              <a:spcBef>
                <a:spcPts val="2400"/>
              </a:spcBef>
            </a:pPr>
            <a:r>
              <a:rPr lang="en-US" dirty="0"/>
              <a:t>PayPal</a:t>
            </a:r>
          </a:p>
          <a:p>
            <a:pPr>
              <a:lnSpc>
                <a:spcPts val="2200"/>
              </a:lnSpc>
              <a:spcBef>
                <a:spcPts val="2400"/>
              </a:spcBef>
            </a:pPr>
            <a:r>
              <a:rPr lang="en-US" dirty="0"/>
              <a:t>Latest FOP Legal Defense Plan News and Updates</a:t>
            </a:r>
          </a:p>
          <a:p>
            <a:pPr>
              <a:lnSpc>
                <a:spcPts val="2200"/>
              </a:lnSpc>
              <a:spcBef>
                <a:spcPts val="2400"/>
              </a:spcBef>
            </a:pPr>
            <a:r>
              <a:rPr lang="en-US" dirty="0"/>
              <a:t>Client Portal access for Groups/Lodges</a:t>
            </a:r>
          </a:p>
          <a:p>
            <a:endParaRPr lang="en-US" dirty="0"/>
          </a:p>
        </p:txBody>
      </p:sp>
      <p:sp>
        <p:nvSpPr>
          <p:cNvPr id="2" name="Title 1"/>
          <p:cNvSpPr>
            <a:spLocks noGrp="1"/>
          </p:cNvSpPr>
          <p:nvPr>
            <p:ph type="title"/>
          </p:nvPr>
        </p:nvSpPr>
        <p:spPr>
          <a:xfrm>
            <a:off x="563736" y="1145853"/>
            <a:ext cx="8264525" cy="541338"/>
          </a:xfrm>
        </p:spPr>
        <p:txBody>
          <a:bodyPr/>
          <a:lstStyle/>
          <a:p>
            <a:r>
              <a:rPr lang="en-US" dirty="0"/>
              <a:t>FOP Legal Plan Website - </a:t>
            </a:r>
            <a:r>
              <a:rPr lang="en-US" b="0" dirty="0"/>
              <a:t>www.foplegal.com</a:t>
            </a:r>
          </a:p>
        </p:txBody>
      </p:sp>
      <p:pic>
        <p:nvPicPr>
          <p:cNvPr id="6" name="Content Placeholder 5"/>
          <p:cNvPicPr>
            <a:picLocks noGrp="1" noChangeAspect="1"/>
          </p:cNvPicPr>
          <p:nvPr>
            <p:ph sz="quarter" idx="4"/>
          </p:nvPr>
        </p:nvPicPr>
        <p:blipFill>
          <a:blip r:embed="rId3"/>
          <a:stretch>
            <a:fillRect/>
          </a:stretch>
        </p:blipFill>
        <p:spPr>
          <a:xfrm>
            <a:off x="4645025" y="2363190"/>
            <a:ext cx="4041775" cy="323008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63735" y="1787524"/>
            <a:ext cx="8264525" cy="4150138"/>
          </a:xfrm>
        </p:spPr>
        <p:txBody>
          <a:bodyPr/>
          <a:lstStyle/>
          <a:p>
            <a:pPr>
              <a:lnSpc>
                <a:spcPts val="2200"/>
              </a:lnSpc>
              <a:spcBef>
                <a:spcPts val="600"/>
              </a:spcBef>
            </a:pPr>
            <a:r>
              <a:rPr lang="en-US" dirty="0"/>
              <a:t>Client Portal Access – Groups/Lodges</a:t>
            </a:r>
          </a:p>
          <a:p>
            <a:pPr lvl="1">
              <a:lnSpc>
                <a:spcPts val="2200"/>
              </a:lnSpc>
              <a:spcBef>
                <a:spcPts val="600"/>
              </a:spcBef>
            </a:pPr>
            <a:r>
              <a:rPr lang="en-US" dirty="0"/>
              <a:t>Add, Delete and Edit group’s participation roster</a:t>
            </a:r>
          </a:p>
          <a:p>
            <a:pPr lvl="1">
              <a:lnSpc>
                <a:spcPts val="2200"/>
              </a:lnSpc>
              <a:spcBef>
                <a:spcPts val="600"/>
              </a:spcBef>
            </a:pPr>
            <a:r>
              <a:rPr lang="en-US" dirty="0"/>
              <a:t>View Account Statement</a:t>
            </a:r>
          </a:p>
          <a:p>
            <a:pPr lvl="1">
              <a:lnSpc>
                <a:spcPts val="2200"/>
              </a:lnSpc>
              <a:spcBef>
                <a:spcPts val="600"/>
              </a:spcBef>
            </a:pPr>
            <a:r>
              <a:rPr lang="en-US" dirty="0"/>
              <a:t>Update Contact Information for Group/Lodge</a:t>
            </a:r>
          </a:p>
          <a:p>
            <a:pPr marL="457200" lvl="1" indent="0">
              <a:lnSpc>
                <a:spcPts val="2200"/>
              </a:lnSpc>
              <a:spcBef>
                <a:spcPts val="600"/>
              </a:spcBef>
              <a:buNone/>
            </a:pPr>
            <a:endParaRPr lang="en-US" dirty="0"/>
          </a:p>
          <a:p>
            <a:pPr>
              <a:lnSpc>
                <a:spcPts val="2200"/>
              </a:lnSpc>
              <a:spcBef>
                <a:spcPts val="600"/>
              </a:spcBef>
            </a:pPr>
            <a:r>
              <a:rPr lang="en-US" dirty="0"/>
              <a:t>ACH Payment Option</a:t>
            </a:r>
          </a:p>
          <a:p>
            <a:pPr lvl="1">
              <a:lnSpc>
                <a:spcPts val="2200"/>
              </a:lnSpc>
              <a:spcBef>
                <a:spcPts val="600"/>
              </a:spcBef>
            </a:pPr>
            <a:r>
              <a:rPr lang="en-US" dirty="0"/>
              <a:t>No cost to enroll</a:t>
            </a:r>
          </a:p>
          <a:p>
            <a:pPr lvl="1">
              <a:lnSpc>
                <a:spcPts val="2200"/>
              </a:lnSpc>
              <a:spcBef>
                <a:spcPts val="600"/>
              </a:spcBef>
            </a:pPr>
            <a:r>
              <a:rPr lang="en-US" dirty="0"/>
              <a:t>Ease of use for payments</a:t>
            </a:r>
          </a:p>
          <a:p>
            <a:pPr lvl="1">
              <a:lnSpc>
                <a:spcPts val="2200"/>
              </a:lnSpc>
              <a:spcBef>
                <a:spcPts val="600"/>
              </a:spcBef>
            </a:pPr>
            <a:r>
              <a:rPr lang="en-US" dirty="0"/>
              <a:t>Avoid unintentional lapse in coverage</a:t>
            </a:r>
          </a:p>
          <a:p>
            <a:pPr marL="0" indent="0">
              <a:buNone/>
            </a:pPr>
            <a:r>
              <a:rPr lang="en-US" dirty="0"/>
              <a:t>Group/Lodge Officer/Primary Representative - Call 1-800-341-6038 for more information about enrolling in these benefits</a:t>
            </a:r>
          </a:p>
        </p:txBody>
      </p:sp>
      <p:sp>
        <p:nvSpPr>
          <p:cNvPr id="2" name="Title 1"/>
          <p:cNvSpPr>
            <a:spLocks noGrp="1"/>
          </p:cNvSpPr>
          <p:nvPr>
            <p:ph type="title"/>
          </p:nvPr>
        </p:nvSpPr>
        <p:spPr>
          <a:xfrm>
            <a:off x="563736" y="1145853"/>
            <a:ext cx="8264525" cy="541338"/>
          </a:xfrm>
        </p:spPr>
        <p:txBody>
          <a:bodyPr/>
          <a:lstStyle/>
          <a:p>
            <a:r>
              <a:rPr lang="en-US" dirty="0"/>
              <a:t>Benefits of Group/Lodge Participation</a:t>
            </a:r>
            <a:endParaRPr lang="en-US" b="0" dirty="0"/>
          </a:p>
        </p:txBody>
      </p:sp>
    </p:spTree>
    <p:extLst>
      <p:ext uri="{BB962C8B-B14F-4D97-AF65-F5344CB8AC3E}">
        <p14:creationId xmlns:p14="http://schemas.microsoft.com/office/powerpoint/2010/main" val="2261610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152775" y="1571354"/>
            <a:ext cx="5991225" cy="986161"/>
          </a:xfrm>
        </p:spPr>
        <p:txBody>
          <a:bodyPr/>
          <a:lstStyle/>
          <a:p>
            <a:pPr>
              <a:lnSpc>
                <a:spcPts val="5600"/>
              </a:lnSpc>
            </a:pPr>
            <a:r>
              <a:rPr lang="en-US" sz="4400" dirty="0"/>
              <a:t>Questions?</a:t>
            </a:r>
            <a:br>
              <a:rPr lang="en-US" sz="4400" dirty="0"/>
            </a:br>
            <a:endParaRPr lang="en-US" sz="4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Our Strong History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Plan History</a:t>
            </a:r>
          </a:p>
        </p:txBody>
      </p:sp>
      <p:sp>
        <p:nvSpPr>
          <p:cNvPr id="3" name="Content Placeholder 2"/>
          <p:cNvSpPr>
            <a:spLocks noGrp="1"/>
          </p:cNvSpPr>
          <p:nvPr>
            <p:ph idx="1"/>
          </p:nvPr>
        </p:nvSpPr>
        <p:spPr/>
        <p:txBody>
          <a:bodyPr/>
          <a:lstStyle/>
          <a:p>
            <a:pPr>
              <a:spcBef>
                <a:spcPts val="2400"/>
              </a:spcBef>
            </a:pPr>
            <a:r>
              <a:rPr lang="en-US" dirty="0">
                <a:latin typeface="Arial" pitchFamily="34" charset="0"/>
              </a:rPr>
              <a:t>ERISA plan</a:t>
            </a:r>
          </a:p>
          <a:p>
            <a:pPr>
              <a:spcBef>
                <a:spcPts val="2400"/>
              </a:spcBef>
            </a:pPr>
            <a:r>
              <a:rPr lang="en-US" dirty="0">
                <a:latin typeface="Arial" pitchFamily="34" charset="0"/>
              </a:rPr>
              <a:t>Owned &amp; Operated by the FOP since 1995 – FOP Board of Trustees</a:t>
            </a:r>
          </a:p>
          <a:p>
            <a:pPr>
              <a:spcBef>
                <a:spcPts val="2400"/>
              </a:spcBef>
            </a:pPr>
            <a:r>
              <a:rPr lang="en-US" dirty="0">
                <a:latin typeface="Arial" pitchFamily="34" charset="0"/>
              </a:rPr>
              <a:t>Currently over 58,000 active participating FOP members  </a:t>
            </a:r>
          </a:p>
          <a:p>
            <a:pPr>
              <a:spcBef>
                <a:spcPts val="2400"/>
              </a:spcBef>
            </a:pPr>
            <a:r>
              <a:rPr lang="en-US" dirty="0">
                <a:latin typeface="Arial" pitchFamily="34" charset="0"/>
              </a:rPr>
              <a:t>The Plan has serviced over 25,000 claims and paid out over </a:t>
            </a:r>
            <a:r>
              <a:rPr lang="en-US" b="1" u="sng" dirty="0">
                <a:latin typeface="Arial" pitchFamily="34" charset="0"/>
              </a:rPr>
              <a:t>$65 million</a:t>
            </a:r>
            <a:r>
              <a:rPr lang="en-US" dirty="0">
                <a:latin typeface="Arial" pitchFamily="34" charset="0"/>
              </a:rPr>
              <a:t> in legal fees defending participants (as of August 2017)</a:t>
            </a:r>
          </a:p>
          <a:p>
            <a:pPr>
              <a:spcBef>
                <a:spcPts val="2400"/>
              </a:spcBef>
            </a:pPr>
            <a:r>
              <a:rPr lang="en-US" dirty="0">
                <a:latin typeface="Arial" pitchFamily="34" charset="0"/>
              </a:rPr>
              <a:t>Reinsured (Catastrophic Insurance up to $5M)</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Makes this Plan Strong!</a:t>
            </a:r>
          </a:p>
        </p:txBody>
      </p:sp>
      <p:sp>
        <p:nvSpPr>
          <p:cNvPr id="3" name="Content Placeholder 2"/>
          <p:cNvSpPr>
            <a:spLocks noGrp="1"/>
          </p:cNvSpPr>
          <p:nvPr>
            <p:ph idx="1"/>
          </p:nvPr>
        </p:nvSpPr>
        <p:spPr>
          <a:xfrm>
            <a:off x="562062" y="1830220"/>
            <a:ext cx="8308806" cy="3983351"/>
          </a:xfrm>
        </p:spPr>
        <p:txBody>
          <a:bodyPr/>
          <a:lstStyle/>
          <a:p>
            <a:pPr>
              <a:lnSpc>
                <a:spcPct val="80000"/>
              </a:lnSpc>
              <a:spcBef>
                <a:spcPts val="2000"/>
              </a:spcBef>
            </a:pPr>
            <a:r>
              <a:rPr lang="en-US" dirty="0">
                <a:latin typeface="Arial" pitchFamily="34" charset="0"/>
              </a:rPr>
              <a:t>Owned and Operated by The FOP – This is your Plan! (Largest Organization in the country)</a:t>
            </a:r>
          </a:p>
          <a:p>
            <a:pPr>
              <a:lnSpc>
                <a:spcPct val="80000"/>
              </a:lnSpc>
              <a:spcBef>
                <a:spcPts val="2000"/>
              </a:spcBef>
            </a:pPr>
            <a:r>
              <a:rPr lang="en-US" dirty="0">
                <a:latin typeface="Arial" pitchFamily="34" charset="0"/>
              </a:rPr>
              <a:t>Must be an active FOP member to participate</a:t>
            </a:r>
          </a:p>
          <a:p>
            <a:pPr>
              <a:lnSpc>
                <a:spcPct val="80000"/>
              </a:lnSpc>
              <a:spcBef>
                <a:spcPts val="2000"/>
              </a:spcBef>
            </a:pPr>
            <a:r>
              <a:rPr lang="en-US" dirty="0">
                <a:latin typeface="Arial" pitchFamily="34" charset="0"/>
              </a:rPr>
              <a:t>An FOP Board of Trustees whose sole purpose is to:</a:t>
            </a:r>
          </a:p>
          <a:p>
            <a:pPr lvl="1">
              <a:lnSpc>
                <a:spcPct val="80000"/>
              </a:lnSpc>
              <a:spcBef>
                <a:spcPts val="800"/>
              </a:spcBef>
            </a:pPr>
            <a:r>
              <a:rPr lang="en-US" dirty="0">
                <a:latin typeface="Arial" pitchFamily="34" charset="0"/>
              </a:rPr>
              <a:t>Provide management and fiduciary oversight </a:t>
            </a:r>
          </a:p>
          <a:p>
            <a:pPr lvl="1">
              <a:lnSpc>
                <a:spcPct val="80000"/>
              </a:lnSpc>
              <a:spcBef>
                <a:spcPts val="800"/>
              </a:spcBef>
            </a:pPr>
            <a:r>
              <a:rPr lang="en-US" dirty="0">
                <a:latin typeface="Arial" pitchFamily="34" charset="0"/>
              </a:rPr>
              <a:t>Address coverage appeals on behalf of fellow officers </a:t>
            </a:r>
          </a:p>
          <a:p>
            <a:pPr lvl="1">
              <a:lnSpc>
                <a:spcPct val="80000"/>
              </a:lnSpc>
              <a:spcBef>
                <a:spcPts val="800"/>
              </a:spcBef>
            </a:pPr>
            <a:r>
              <a:rPr lang="en-US" dirty="0">
                <a:latin typeface="Arial" pitchFamily="34" charset="0"/>
              </a:rPr>
              <a:t>Monitor the performance of the Plan </a:t>
            </a:r>
          </a:p>
          <a:p>
            <a:pPr lvl="1">
              <a:lnSpc>
                <a:spcPct val="80000"/>
              </a:lnSpc>
              <a:spcBef>
                <a:spcPts val="800"/>
              </a:spcBef>
            </a:pPr>
            <a:r>
              <a:rPr lang="en-US" dirty="0">
                <a:latin typeface="Arial" pitchFamily="34" charset="0"/>
              </a:rPr>
              <a:t>Respond to the changing needs of Plan participant’s and Plan Solvency</a:t>
            </a:r>
          </a:p>
          <a:p>
            <a:pPr>
              <a:lnSpc>
                <a:spcPct val="80000"/>
              </a:lnSpc>
              <a:spcBef>
                <a:spcPts val="2000"/>
              </a:spcBef>
            </a:pPr>
            <a:r>
              <a:rPr lang="en-US" dirty="0">
                <a:latin typeface="Arial" pitchFamily="34" charset="0"/>
              </a:rPr>
              <a:t>Choice of your own attorney with legal fees paid on your behalf – unique</a:t>
            </a:r>
          </a:p>
          <a:p>
            <a:pPr>
              <a:lnSpc>
                <a:spcPct val="80000"/>
              </a:lnSpc>
              <a:spcBef>
                <a:spcPts val="2000"/>
              </a:spcBef>
            </a:pPr>
            <a:r>
              <a:rPr lang="en-US" dirty="0">
                <a:latin typeface="Arial" pitchFamily="34" charset="0"/>
              </a:rPr>
              <a:t>Financially Strong</a:t>
            </a:r>
            <a:br>
              <a:rPr lang="en-US" dirty="0">
                <a:latin typeface="Arial" pitchFamily="34" charset="0"/>
              </a:rPr>
            </a:br>
            <a:endParaRPr lang="en-US" dirty="0">
              <a:latin typeface="Arial" pitchFamily="34" charset="0"/>
            </a:endParaRP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Strengths</a:t>
            </a:r>
          </a:p>
        </p:txBody>
      </p:sp>
      <p:sp>
        <p:nvSpPr>
          <p:cNvPr id="3" name="Content Placeholder 2"/>
          <p:cNvSpPr>
            <a:spLocks noGrp="1"/>
          </p:cNvSpPr>
          <p:nvPr>
            <p:ph idx="1"/>
          </p:nvPr>
        </p:nvSpPr>
        <p:spPr/>
        <p:txBody>
          <a:bodyPr/>
          <a:lstStyle/>
          <a:p>
            <a:pPr>
              <a:lnSpc>
                <a:spcPct val="80000"/>
              </a:lnSpc>
              <a:spcBef>
                <a:spcPts val="2400"/>
              </a:spcBef>
            </a:pPr>
            <a:r>
              <a:rPr lang="en-US" dirty="0">
                <a:latin typeface="Arial" pitchFamily="34" charset="0"/>
              </a:rPr>
              <a:t>One price Nationwide—not experience rated</a:t>
            </a:r>
          </a:p>
          <a:p>
            <a:pPr>
              <a:lnSpc>
                <a:spcPct val="80000"/>
              </a:lnSpc>
              <a:spcBef>
                <a:spcPts val="2400"/>
              </a:spcBef>
            </a:pPr>
            <a:r>
              <a:rPr lang="en-US" dirty="0">
                <a:latin typeface="Arial" pitchFamily="34" charset="0"/>
              </a:rPr>
              <a:t>Protects personal assets &amp; professional reputations</a:t>
            </a:r>
          </a:p>
          <a:p>
            <a:pPr>
              <a:lnSpc>
                <a:spcPct val="80000"/>
              </a:lnSpc>
              <a:spcBef>
                <a:spcPts val="2400"/>
              </a:spcBef>
            </a:pPr>
            <a:r>
              <a:rPr lang="en-US" dirty="0">
                <a:latin typeface="Arial" pitchFamily="34" charset="0"/>
              </a:rPr>
              <a:t>Sends a message that you have a strong defense partner</a:t>
            </a:r>
          </a:p>
          <a:p>
            <a:pPr>
              <a:lnSpc>
                <a:spcPct val="80000"/>
              </a:lnSpc>
              <a:spcBef>
                <a:spcPts val="2400"/>
              </a:spcBef>
            </a:pPr>
            <a:r>
              <a:rPr lang="en-US" dirty="0">
                <a:latin typeface="Arial" pitchFamily="34" charset="0"/>
              </a:rPr>
              <a:t>Prevents frivolous administrative actions</a:t>
            </a:r>
          </a:p>
          <a:p>
            <a:pPr>
              <a:lnSpc>
                <a:spcPct val="80000"/>
              </a:lnSpc>
              <a:spcBef>
                <a:spcPts val="2400"/>
              </a:spcBef>
            </a:pPr>
            <a:r>
              <a:rPr lang="en-US" dirty="0">
                <a:latin typeface="Arial" pitchFamily="34" charset="0"/>
              </a:rPr>
              <a:t>Protects your organization from crippling legal defense fees</a:t>
            </a:r>
          </a:p>
          <a:p>
            <a:pPr>
              <a:lnSpc>
                <a:spcPct val="80000"/>
              </a:lnSpc>
              <a:spcBef>
                <a:spcPts val="2400"/>
              </a:spcBef>
            </a:pPr>
            <a:r>
              <a:rPr lang="en-US" dirty="0">
                <a:latin typeface="Arial" pitchFamily="34" charset="0"/>
              </a:rPr>
              <a:t>Designed to address the legal defense needs of police professionals</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lang="en-US" dirty="0" err="1"/>
              <a:t>Coverages</a:t>
            </a:r>
            <a:endParaRPr lang="en-US" dirty="0"/>
          </a:p>
        </p:txBody>
      </p:sp>
    </p:spTree>
    <p:extLst>
      <p:ext uri="{BB962C8B-B14F-4D97-AF65-F5344CB8AC3E}">
        <p14:creationId xmlns:p14="http://schemas.microsoft.com/office/powerpoint/2010/main" val="2599661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98414" y="1145853"/>
            <a:ext cx="8274237" cy="541338"/>
          </a:xfrm>
        </p:spPr>
        <p:txBody>
          <a:bodyPr/>
          <a:lstStyle/>
          <a:p>
            <a:r>
              <a:rPr lang="en-US" dirty="0"/>
              <a:t>Legal Plan </a:t>
            </a:r>
            <a:r>
              <a:rPr lang="en-US" u="sng" dirty="0"/>
              <a:t>Unlimited</a:t>
            </a:r>
            <a:r>
              <a:rPr lang="en-US" dirty="0"/>
              <a:t> Coverages (Plan Attorney)</a:t>
            </a:r>
          </a:p>
        </p:txBody>
      </p:sp>
      <p:sp>
        <p:nvSpPr>
          <p:cNvPr id="11" name="Text Placeholder 10"/>
          <p:cNvSpPr>
            <a:spLocks noGrp="1"/>
          </p:cNvSpPr>
          <p:nvPr>
            <p:ph type="body" idx="1"/>
          </p:nvPr>
        </p:nvSpPr>
        <p:spPr>
          <a:xfrm>
            <a:off x="603378" y="1746892"/>
            <a:ext cx="4044936" cy="960797"/>
          </a:xfrm>
        </p:spPr>
        <p:txBody>
          <a:bodyPr/>
          <a:lstStyle/>
          <a:p>
            <a:r>
              <a:rPr lang="en-US" sz="1600" dirty="0"/>
              <a:t>The Plan pays legal defense costs on </a:t>
            </a:r>
            <a:br>
              <a:rPr lang="en-US" sz="1600" dirty="0"/>
            </a:br>
            <a:r>
              <a:rPr lang="en-US" sz="1600" dirty="0"/>
              <a:t>your behalf arising out of the following  actions and procedures:</a:t>
            </a:r>
          </a:p>
        </p:txBody>
      </p:sp>
      <p:sp>
        <p:nvSpPr>
          <p:cNvPr id="7" name="Content Placeholder 6"/>
          <p:cNvSpPr>
            <a:spLocks noGrp="1"/>
          </p:cNvSpPr>
          <p:nvPr>
            <p:ph sz="half" idx="2"/>
          </p:nvPr>
        </p:nvSpPr>
        <p:spPr>
          <a:xfrm>
            <a:off x="603687" y="2885244"/>
            <a:ext cx="3781888" cy="2945106"/>
          </a:xfrm>
        </p:spPr>
        <p:txBody>
          <a:bodyPr/>
          <a:lstStyle/>
          <a:p>
            <a:pPr>
              <a:spcBef>
                <a:spcPts val="2400"/>
              </a:spcBef>
            </a:pPr>
            <a:endParaRPr lang="en-US" sz="1500" dirty="0">
              <a:solidFill>
                <a:schemeClr val="tx2"/>
              </a:solidFill>
              <a:latin typeface="Arial" pitchFamily="34" charset="0"/>
            </a:endParaRPr>
          </a:p>
          <a:p>
            <a:pPr>
              <a:spcBef>
                <a:spcPts val="2400"/>
              </a:spcBef>
            </a:pPr>
            <a:r>
              <a:rPr lang="en-US" sz="1500" dirty="0">
                <a:solidFill>
                  <a:schemeClr val="tx2"/>
                </a:solidFill>
                <a:latin typeface="Arial" pitchFamily="34" charset="0"/>
              </a:rPr>
              <a:t>Administrative (on-duty and off-duty)</a:t>
            </a:r>
          </a:p>
          <a:p>
            <a:pPr>
              <a:spcBef>
                <a:spcPts val="2400"/>
              </a:spcBef>
            </a:pPr>
            <a:r>
              <a:rPr lang="en-US" sz="1500" dirty="0">
                <a:solidFill>
                  <a:schemeClr val="tx2"/>
                </a:solidFill>
                <a:latin typeface="Arial" pitchFamily="34" charset="0"/>
              </a:rPr>
              <a:t>Civil</a:t>
            </a:r>
          </a:p>
          <a:p>
            <a:pPr>
              <a:spcBef>
                <a:spcPts val="2400"/>
              </a:spcBef>
            </a:pPr>
            <a:r>
              <a:rPr lang="en-US" sz="1500" dirty="0">
                <a:solidFill>
                  <a:schemeClr val="tx2"/>
                </a:solidFill>
                <a:latin typeface="Arial" pitchFamily="34" charset="0"/>
              </a:rPr>
              <a:t>Criminal</a:t>
            </a:r>
          </a:p>
          <a:p>
            <a:endParaRPr lang="en-US" dirty="0"/>
          </a:p>
        </p:txBody>
      </p:sp>
      <p:graphicFrame>
        <p:nvGraphicFramePr>
          <p:cNvPr id="10" name="Content Placeholder 9"/>
          <p:cNvGraphicFramePr>
            <a:graphicFrameLocks noGrp="1"/>
          </p:cNvGraphicFramePr>
          <p:nvPr>
            <p:ph sz="quarter" idx="4"/>
          </p:nvPr>
        </p:nvGraphicFramePr>
        <p:xfrm>
          <a:off x="4252404" y="1902947"/>
          <a:ext cx="4434397" cy="3758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Administrative Coverage </a:t>
            </a:r>
          </a:p>
        </p:txBody>
      </p:sp>
      <p:sp>
        <p:nvSpPr>
          <p:cNvPr id="8" name="Content Placeholder 7"/>
          <p:cNvSpPr>
            <a:spLocks noGrp="1"/>
          </p:cNvSpPr>
          <p:nvPr>
            <p:ph idx="1"/>
          </p:nvPr>
        </p:nvSpPr>
        <p:spPr/>
        <p:txBody>
          <a:bodyPr/>
          <a:lstStyle/>
          <a:p>
            <a:pPr marL="0" indent="0">
              <a:lnSpc>
                <a:spcPct val="90000"/>
              </a:lnSpc>
              <a:buNone/>
            </a:pPr>
            <a:r>
              <a:rPr lang="en-US" sz="1800" dirty="0">
                <a:solidFill>
                  <a:schemeClr val="tx2"/>
                </a:solidFill>
              </a:rPr>
              <a:t>Coverage for administrative discipline, sanction or proceeding:</a:t>
            </a:r>
          </a:p>
          <a:p>
            <a:pPr lvl="1">
              <a:lnSpc>
                <a:spcPts val="2000"/>
              </a:lnSpc>
            </a:pPr>
            <a:r>
              <a:rPr lang="en-US" dirty="0"/>
              <a:t>Involving salary, dismissal, change of assignment, demotion, leave of absence, resignation or other professional rights, duties or responsibilities, as determined by the Plan Board of Trustees, where such discipline, sanction or proceeding arises directly out of the Participant’s Activities in the scope of law enforcement employment; or</a:t>
            </a:r>
            <a:br>
              <a:rPr lang="en-US" dirty="0"/>
            </a:br>
            <a:endParaRPr lang="en-US" dirty="0"/>
          </a:p>
          <a:p>
            <a:pPr lvl="1">
              <a:lnSpc>
                <a:spcPts val="2000"/>
              </a:lnSpc>
            </a:pPr>
            <a:r>
              <a:rPr lang="en-US" dirty="0"/>
              <a:t>Involving the issuance, suspension, cancellation or revocation of any credential, certification or license issued by federal, state or local authorities, which credential the participant is required to have in the scope of law enforcement employment.</a:t>
            </a:r>
          </a:p>
          <a:p>
            <a:endParaRPr lang="en-US" dirty="0"/>
          </a:p>
        </p:txBody>
      </p:sp>
    </p:spTree>
  </p:cSld>
  <p:clrMapOvr>
    <a:masterClrMapping/>
  </p:clrMapOvr>
</p:sld>
</file>

<file path=ppt/theme/theme1.xml><?xml version="1.0" encoding="utf-8"?>
<a:theme xmlns:a="http://schemas.openxmlformats.org/drawingml/2006/main" name="Hylant_Branded_PPoint-2011[1]">
  <a:themeElements>
    <a:clrScheme name="FOP_2014">
      <a:dk1>
        <a:srgbClr val="000000"/>
      </a:dk1>
      <a:lt1>
        <a:srgbClr val="FFFFFF"/>
      </a:lt1>
      <a:dk2>
        <a:srgbClr val="004F99"/>
      </a:dk2>
      <a:lt2>
        <a:srgbClr val="B1B3B6"/>
      </a:lt2>
      <a:accent1>
        <a:srgbClr val="0065C0"/>
      </a:accent1>
      <a:accent2>
        <a:srgbClr val="004F99"/>
      </a:accent2>
      <a:accent3>
        <a:srgbClr val="4368AA"/>
      </a:accent3>
      <a:accent4>
        <a:srgbClr val="FFCF01"/>
      </a:accent4>
      <a:accent5>
        <a:srgbClr val="EABD00"/>
      </a:accent5>
      <a:accent6>
        <a:srgbClr val="A0A2A6"/>
      </a:accent6>
      <a:hlink>
        <a:srgbClr val="BFBFBF"/>
      </a:hlink>
      <a:folHlink>
        <a:srgbClr val="7F7F7F"/>
      </a:folHlink>
    </a:clrScheme>
    <a:fontScheme name="Hylant Font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7A0843"/>
        </a:dk2>
        <a:lt2>
          <a:srgbClr val="808080"/>
        </a:lt2>
        <a:accent1>
          <a:srgbClr val="879F8F"/>
        </a:accent1>
        <a:accent2>
          <a:srgbClr val="BBC9BF"/>
        </a:accent2>
        <a:accent3>
          <a:srgbClr val="FFFFFF"/>
        </a:accent3>
        <a:accent4>
          <a:srgbClr val="000000"/>
        </a:accent4>
        <a:accent5>
          <a:srgbClr val="C3CDC6"/>
        </a:accent5>
        <a:accent6>
          <a:srgbClr val="A9B6AD"/>
        </a:accent6>
        <a:hlink>
          <a:srgbClr val="7A0843"/>
        </a:hlink>
        <a:folHlink>
          <a:srgbClr val="879F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Hylant_Branded_PPoint-2011[1]">
  <a:themeElements>
    <a:clrScheme name="FOP_2014">
      <a:dk1>
        <a:srgbClr val="000000"/>
      </a:dk1>
      <a:lt1>
        <a:srgbClr val="FFFFFF"/>
      </a:lt1>
      <a:dk2>
        <a:srgbClr val="004F99"/>
      </a:dk2>
      <a:lt2>
        <a:srgbClr val="B1B3B6"/>
      </a:lt2>
      <a:accent1>
        <a:srgbClr val="0065C0"/>
      </a:accent1>
      <a:accent2>
        <a:srgbClr val="004F99"/>
      </a:accent2>
      <a:accent3>
        <a:srgbClr val="4368AA"/>
      </a:accent3>
      <a:accent4>
        <a:srgbClr val="FFCF01"/>
      </a:accent4>
      <a:accent5>
        <a:srgbClr val="EABD00"/>
      </a:accent5>
      <a:accent6>
        <a:srgbClr val="A0A2A6"/>
      </a:accent6>
      <a:hlink>
        <a:srgbClr val="BFBFBF"/>
      </a:hlink>
      <a:folHlink>
        <a:srgbClr val="7F7F7F"/>
      </a:folHlink>
    </a:clrScheme>
    <a:fontScheme name="Hylant Font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7A0843"/>
        </a:dk2>
        <a:lt2>
          <a:srgbClr val="808080"/>
        </a:lt2>
        <a:accent1>
          <a:srgbClr val="879F8F"/>
        </a:accent1>
        <a:accent2>
          <a:srgbClr val="BBC9BF"/>
        </a:accent2>
        <a:accent3>
          <a:srgbClr val="FFFFFF"/>
        </a:accent3>
        <a:accent4>
          <a:srgbClr val="000000"/>
        </a:accent4>
        <a:accent5>
          <a:srgbClr val="C3CDC6"/>
        </a:accent5>
        <a:accent6>
          <a:srgbClr val="A9B6AD"/>
        </a:accent6>
        <a:hlink>
          <a:srgbClr val="7A0843"/>
        </a:hlink>
        <a:folHlink>
          <a:srgbClr val="879F8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1315</TotalTime>
  <Words>1002</Words>
  <Application>Microsoft Office PowerPoint</Application>
  <PresentationFormat>On-screen Show (4:3)</PresentationFormat>
  <Paragraphs>181</Paragraphs>
  <Slides>22</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Garamond</vt:lpstr>
      <vt:lpstr>Times New Roman</vt:lpstr>
      <vt:lpstr>Wingdings</vt:lpstr>
      <vt:lpstr>Hylant_Branded_PPoint-2011[1]</vt:lpstr>
      <vt:lpstr>1_Hylant_Branded_PPoint-2011[1]</vt:lpstr>
      <vt:lpstr>Overview &amp; Capabilities</vt:lpstr>
      <vt:lpstr>FOP Legal Defense Plan Team</vt:lpstr>
      <vt:lpstr>Our Strong History</vt:lpstr>
      <vt:lpstr>Legal Plan History</vt:lpstr>
      <vt:lpstr>What Makes this Plan Strong!</vt:lpstr>
      <vt:lpstr>Additional Strengths</vt:lpstr>
      <vt:lpstr>Coverages</vt:lpstr>
      <vt:lpstr>Legal Plan Unlimited Coverages (Plan Attorney)</vt:lpstr>
      <vt:lpstr>Administrative Coverage </vt:lpstr>
      <vt:lpstr>Additional Administrative Coverage </vt:lpstr>
      <vt:lpstr>Eligibility </vt:lpstr>
      <vt:lpstr>Enrollment &amp; Fees </vt:lpstr>
      <vt:lpstr>Enhanced Coverages</vt:lpstr>
      <vt:lpstr>FOP Legal Key Points</vt:lpstr>
      <vt:lpstr>Key Points</vt:lpstr>
      <vt:lpstr>Differentiators</vt:lpstr>
      <vt:lpstr>Enrollment &amp; Marketing Administrator – Hylant</vt:lpstr>
      <vt:lpstr>Claims Administration – Sedgwick</vt:lpstr>
      <vt:lpstr>Who To Call For:</vt:lpstr>
      <vt:lpstr>FOP Legal Plan Website - www.foplegal.com</vt:lpstr>
      <vt:lpstr>Benefits of Group/Lodge Participation</vt:lpstr>
      <vt:lpstr>Questions? </vt:lpstr>
    </vt:vector>
  </TitlesOfParts>
  <Company>Hylant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XYZ Company</dc:title>
  <dc:creator>HG User</dc:creator>
  <cp:lastModifiedBy>John Tuchek</cp:lastModifiedBy>
  <cp:revision>118</cp:revision>
  <cp:lastPrinted>2017-08-14T15:11:44Z</cp:lastPrinted>
  <dcterms:created xsi:type="dcterms:W3CDTF">2011-12-30T17:59:04Z</dcterms:created>
  <dcterms:modified xsi:type="dcterms:W3CDTF">2018-06-25T21:27:17Z</dcterms:modified>
</cp:coreProperties>
</file>